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tl="1" saveSubsetFonts="1">
  <p:sldMasterIdLst>
    <p:sldMasterId id="2147483671" r:id="rId1"/>
  </p:sldMasterIdLst>
  <p:notesMasterIdLst>
    <p:notesMasterId r:id="rId50"/>
  </p:notesMasterIdLst>
  <p:sldIdLst>
    <p:sldId id="313" r:id="rId2"/>
    <p:sldId id="314" r:id="rId3"/>
    <p:sldId id="356" r:id="rId4"/>
    <p:sldId id="317" r:id="rId5"/>
    <p:sldId id="357" r:id="rId6"/>
    <p:sldId id="332" r:id="rId7"/>
    <p:sldId id="358" r:id="rId8"/>
    <p:sldId id="360" r:id="rId9"/>
    <p:sldId id="361" r:id="rId10"/>
    <p:sldId id="362" r:id="rId11"/>
    <p:sldId id="364" r:id="rId12"/>
    <p:sldId id="365" r:id="rId13"/>
    <p:sldId id="366" r:id="rId14"/>
    <p:sldId id="367" r:id="rId15"/>
    <p:sldId id="380" r:id="rId16"/>
    <p:sldId id="381" r:id="rId17"/>
    <p:sldId id="368" r:id="rId18"/>
    <p:sldId id="369" r:id="rId19"/>
    <p:sldId id="370" r:id="rId20"/>
    <p:sldId id="372" r:id="rId21"/>
    <p:sldId id="382" r:id="rId22"/>
    <p:sldId id="383" r:id="rId23"/>
    <p:sldId id="384" r:id="rId24"/>
    <p:sldId id="385" r:id="rId25"/>
    <p:sldId id="373" r:id="rId26"/>
    <p:sldId id="374" r:id="rId27"/>
    <p:sldId id="375" r:id="rId28"/>
    <p:sldId id="376" r:id="rId29"/>
    <p:sldId id="377" r:id="rId30"/>
    <p:sldId id="386" r:id="rId31"/>
    <p:sldId id="387" r:id="rId32"/>
    <p:sldId id="388" r:id="rId33"/>
    <p:sldId id="378" r:id="rId34"/>
    <p:sldId id="379" r:id="rId35"/>
    <p:sldId id="389" r:id="rId36"/>
    <p:sldId id="393" r:id="rId37"/>
    <p:sldId id="390" r:id="rId38"/>
    <p:sldId id="394" r:id="rId39"/>
    <p:sldId id="395" r:id="rId40"/>
    <p:sldId id="396" r:id="rId41"/>
    <p:sldId id="398" r:id="rId42"/>
    <p:sldId id="397" r:id="rId43"/>
    <p:sldId id="399" r:id="rId44"/>
    <p:sldId id="400" r:id="rId45"/>
    <p:sldId id="401" r:id="rId46"/>
    <p:sldId id="402" r:id="rId47"/>
    <p:sldId id="403" r:id="rId48"/>
    <p:sldId id="404" r:id="rId49"/>
  </p:sldIdLst>
  <p:sldSz cx="9144000" cy="6858000" type="screen4x3"/>
  <p:notesSz cx="7099300" cy="10234613"/>
  <p:defaultTextStyle>
    <a:defPPr>
      <a:defRPr lang="ar-SA"/>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5613" indent="15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2813" indent="15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0013" indent="15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7213" indent="15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6725" autoAdjust="0"/>
    <p:restoredTop sz="80194" autoAdjust="0"/>
  </p:normalViewPr>
  <p:slideViewPr>
    <p:cSldViewPr>
      <p:cViewPr varScale="1">
        <p:scale>
          <a:sx n="91" d="100"/>
          <a:sy n="91" d="100"/>
        </p:scale>
        <p:origin x="2376" y="192"/>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D4AE3760-6DCC-1243-BE05-B22219A246B2}"/>
              </a:ext>
            </a:extLst>
          </p:cNvPr>
          <p:cNvSpPr>
            <a:spLocks noGrp="1" noChangeArrowheads="1"/>
          </p:cNvSpPr>
          <p:nvPr>
            <p:ph type="hdr" sz="quarter"/>
          </p:nvPr>
        </p:nvSpPr>
        <p:spPr bwMode="auto">
          <a:xfrm>
            <a:off x="4022725" y="0"/>
            <a:ext cx="3076575" cy="512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9042" tIns="49521" rIns="99042" bIns="49521" numCol="1" anchor="t" anchorCtr="0" compatLnSpc="1">
            <a:prstTxWarp prst="textNoShape">
              <a:avLst/>
            </a:prstTxWarp>
          </a:bodyPr>
          <a:lstStyle>
            <a:lvl1pPr algn="r" defTabSz="979488" rtl="1">
              <a:defRPr sz="1300"/>
            </a:lvl1pPr>
          </a:lstStyle>
          <a:p>
            <a:endParaRPr lang="en-US" altLang="en-US"/>
          </a:p>
        </p:txBody>
      </p:sp>
      <p:sp>
        <p:nvSpPr>
          <p:cNvPr id="68611" name="Rectangle 3">
            <a:extLst>
              <a:ext uri="{FF2B5EF4-FFF2-40B4-BE49-F238E27FC236}">
                <a16:creationId xmlns:a16="http://schemas.microsoft.com/office/drawing/2014/main" id="{867303FC-CDC5-E743-80E6-713F33CF4D49}"/>
              </a:ext>
            </a:extLst>
          </p:cNvPr>
          <p:cNvSpPr>
            <a:spLocks noGrp="1" noChangeArrowheads="1"/>
          </p:cNvSpPr>
          <p:nvPr>
            <p:ph type="dt" idx="1"/>
          </p:nvPr>
        </p:nvSpPr>
        <p:spPr bwMode="auto">
          <a:xfrm>
            <a:off x="1588" y="0"/>
            <a:ext cx="3076575" cy="512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9042" tIns="49521" rIns="99042" bIns="49521" numCol="1" anchor="t" anchorCtr="0" compatLnSpc="1">
            <a:prstTxWarp prst="textNoShape">
              <a:avLst/>
            </a:prstTxWarp>
          </a:bodyPr>
          <a:lstStyle>
            <a:lvl1pPr defTabSz="979488" rtl="1">
              <a:defRPr sz="1300"/>
            </a:lvl1pPr>
          </a:lstStyle>
          <a:p>
            <a:endParaRPr lang="en-US" altLang="en-US"/>
          </a:p>
        </p:txBody>
      </p:sp>
      <p:sp>
        <p:nvSpPr>
          <p:cNvPr id="13316" name="Rectangle 4">
            <a:extLst>
              <a:ext uri="{FF2B5EF4-FFF2-40B4-BE49-F238E27FC236}">
                <a16:creationId xmlns:a16="http://schemas.microsoft.com/office/drawing/2014/main" id="{06E0EDC3-2951-B34F-9CA2-954529847359}"/>
              </a:ext>
            </a:extLst>
          </p:cNvPr>
          <p:cNvSpPr>
            <a:spLocks noGrp="1" noRot="1" noChangeAspect="1" noChangeArrowheads="1" noTextEdit="1"/>
          </p:cNvSpPr>
          <p:nvPr>
            <p:ph type="sldImg" idx="2"/>
          </p:nvPr>
        </p:nvSpPr>
        <p:spPr bwMode="auto">
          <a:xfrm>
            <a:off x="990600" y="766763"/>
            <a:ext cx="5118100" cy="383857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8613" name="Rectangle 5">
            <a:extLst>
              <a:ext uri="{FF2B5EF4-FFF2-40B4-BE49-F238E27FC236}">
                <a16:creationId xmlns:a16="http://schemas.microsoft.com/office/drawing/2014/main" id="{33F963DD-D1A7-9044-BA81-3B793915DE03}"/>
              </a:ext>
            </a:extLst>
          </p:cNvPr>
          <p:cNvSpPr>
            <a:spLocks noGrp="1" noChangeArrowheads="1"/>
          </p:cNvSpPr>
          <p:nvPr>
            <p:ph type="body" sz="quarter" idx="3"/>
          </p:nvPr>
        </p:nvSpPr>
        <p:spPr bwMode="auto">
          <a:xfrm>
            <a:off x="709613" y="4860925"/>
            <a:ext cx="5680075" cy="4606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9042" tIns="49521" rIns="99042" bIns="49521"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8614" name="Rectangle 6">
            <a:extLst>
              <a:ext uri="{FF2B5EF4-FFF2-40B4-BE49-F238E27FC236}">
                <a16:creationId xmlns:a16="http://schemas.microsoft.com/office/drawing/2014/main" id="{9571D675-B318-4940-84EE-C99E78112DE3}"/>
              </a:ext>
            </a:extLst>
          </p:cNvPr>
          <p:cNvSpPr>
            <a:spLocks noGrp="1" noChangeArrowheads="1"/>
          </p:cNvSpPr>
          <p:nvPr>
            <p:ph type="ftr" sz="quarter" idx="4"/>
          </p:nvPr>
        </p:nvSpPr>
        <p:spPr bwMode="auto">
          <a:xfrm>
            <a:off x="4022725" y="9720263"/>
            <a:ext cx="3076575" cy="512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9042" tIns="49521" rIns="99042" bIns="49521" numCol="1" anchor="b" anchorCtr="0" compatLnSpc="1">
            <a:prstTxWarp prst="textNoShape">
              <a:avLst/>
            </a:prstTxWarp>
          </a:bodyPr>
          <a:lstStyle>
            <a:lvl1pPr algn="r" defTabSz="979488" rtl="1">
              <a:defRPr sz="1300"/>
            </a:lvl1pPr>
          </a:lstStyle>
          <a:p>
            <a:endParaRPr lang="en-US" altLang="en-US"/>
          </a:p>
        </p:txBody>
      </p:sp>
      <p:sp>
        <p:nvSpPr>
          <p:cNvPr id="68615" name="Rectangle 7">
            <a:extLst>
              <a:ext uri="{FF2B5EF4-FFF2-40B4-BE49-F238E27FC236}">
                <a16:creationId xmlns:a16="http://schemas.microsoft.com/office/drawing/2014/main" id="{1CF49078-7677-744F-A32C-77F22CABC50A}"/>
              </a:ext>
            </a:extLst>
          </p:cNvPr>
          <p:cNvSpPr>
            <a:spLocks noGrp="1" noChangeArrowheads="1"/>
          </p:cNvSpPr>
          <p:nvPr>
            <p:ph type="sldNum" sz="quarter" idx="5"/>
          </p:nvPr>
        </p:nvSpPr>
        <p:spPr bwMode="auto">
          <a:xfrm>
            <a:off x="1588" y="9720263"/>
            <a:ext cx="3076575" cy="512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9042" tIns="49521" rIns="99042" bIns="49521" numCol="1" anchor="b" anchorCtr="0" compatLnSpc="1">
            <a:prstTxWarp prst="textNoShape">
              <a:avLst/>
            </a:prstTxWarp>
          </a:bodyPr>
          <a:lstStyle>
            <a:lvl1pPr defTabSz="979488" rtl="1">
              <a:defRPr sz="1300"/>
            </a:lvl1pPr>
          </a:lstStyle>
          <a:p>
            <a:fld id="{D25E088A-CB31-7842-9801-738EC764D818}" type="slidenum">
              <a:rPr lang="fa-IR" altLang="en-US"/>
              <a:pPr/>
              <a:t>‹#›</a:t>
            </a:fld>
            <a:endParaRPr lang="en-US" altLang="en-US"/>
          </a:p>
        </p:txBody>
      </p:sp>
    </p:spTree>
  </p:cSld>
  <p:clrMap bg1="lt1" tx1="dk1" bg2="lt2" tx2="dk2" accent1="accent1" accent2="accent2" accent3="accent3" accent4="accent4" accent5="accent5" accent6="accent6" hlink="hlink" folHlink="folHlink"/>
  <p:notesStyle>
    <a:lvl1pPr algn="r" rtl="1" eaLnBrk="0" fontAlgn="base" hangingPunct="0">
      <a:spcBef>
        <a:spcPct val="30000"/>
      </a:spcBef>
      <a:spcAft>
        <a:spcPct val="0"/>
      </a:spcAft>
      <a:defRPr sz="1200" kern="1200">
        <a:solidFill>
          <a:schemeClr val="tx1"/>
        </a:solidFill>
        <a:latin typeface="Arial" pitchFamily="34" charset="0"/>
        <a:ea typeface="+mn-ea"/>
        <a:cs typeface="Arial" pitchFamily="34" charset="0"/>
      </a:defRPr>
    </a:lvl1pPr>
    <a:lvl2pPr marL="455613" algn="r" rtl="1" eaLnBrk="0" fontAlgn="base" hangingPunct="0">
      <a:spcBef>
        <a:spcPct val="30000"/>
      </a:spcBef>
      <a:spcAft>
        <a:spcPct val="0"/>
      </a:spcAft>
      <a:defRPr sz="1200" kern="1200">
        <a:solidFill>
          <a:schemeClr val="tx1"/>
        </a:solidFill>
        <a:latin typeface="Arial" pitchFamily="34" charset="0"/>
        <a:ea typeface="+mn-ea"/>
        <a:cs typeface="Arial" pitchFamily="34" charset="0"/>
      </a:defRPr>
    </a:lvl2pPr>
    <a:lvl3pPr marL="912813" algn="r" rtl="1" eaLnBrk="0" fontAlgn="base" hangingPunct="0">
      <a:spcBef>
        <a:spcPct val="30000"/>
      </a:spcBef>
      <a:spcAft>
        <a:spcPct val="0"/>
      </a:spcAft>
      <a:defRPr sz="1200" kern="1200">
        <a:solidFill>
          <a:schemeClr val="tx1"/>
        </a:solidFill>
        <a:latin typeface="Arial" pitchFamily="34" charset="0"/>
        <a:ea typeface="+mn-ea"/>
        <a:cs typeface="Arial" pitchFamily="34" charset="0"/>
      </a:defRPr>
    </a:lvl3pPr>
    <a:lvl4pPr marL="1370013" algn="r" rtl="1" eaLnBrk="0" fontAlgn="base" hangingPunct="0">
      <a:spcBef>
        <a:spcPct val="30000"/>
      </a:spcBef>
      <a:spcAft>
        <a:spcPct val="0"/>
      </a:spcAft>
      <a:defRPr sz="1200" kern="1200">
        <a:solidFill>
          <a:schemeClr val="tx1"/>
        </a:solidFill>
        <a:latin typeface="Arial" pitchFamily="34" charset="0"/>
        <a:ea typeface="+mn-ea"/>
        <a:cs typeface="Arial" pitchFamily="34" charset="0"/>
      </a:defRPr>
    </a:lvl4pPr>
    <a:lvl5pPr marL="1827213" algn="r" rtl="1" eaLnBrk="0" fontAlgn="base" hangingPunct="0">
      <a:spcBef>
        <a:spcPct val="30000"/>
      </a:spcBef>
      <a:spcAft>
        <a:spcPct val="0"/>
      </a:spcAft>
      <a:defRPr sz="1200" kern="1200">
        <a:solidFill>
          <a:schemeClr val="tx1"/>
        </a:solidFill>
        <a:latin typeface="Arial" pitchFamily="34" charset="0"/>
        <a:ea typeface="+mn-ea"/>
        <a:cs typeface="Arial" pitchFamily="34" charset="0"/>
      </a:defRPr>
    </a:lvl5pPr>
    <a:lvl6pPr marL="2285736" algn="l" defTabSz="914294" rtl="0" eaLnBrk="1" latinLnBrk="0" hangingPunct="1">
      <a:defRPr sz="1200" kern="1200">
        <a:solidFill>
          <a:schemeClr val="tx1"/>
        </a:solidFill>
        <a:latin typeface="+mn-lt"/>
        <a:ea typeface="+mn-ea"/>
        <a:cs typeface="+mn-cs"/>
      </a:defRPr>
    </a:lvl6pPr>
    <a:lvl7pPr marL="2742883" algn="l" defTabSz="914294" rtl="0" eaLnBrk="1" latinLnBrk="0" hangingPunct="1">
      <a:defRPr sz="1200" kern="1200">
        <a:solidFill>
          <a:schemeClr val="tx1"/>
        </a:solidFill>
        <a:latin typeface="+mn-lt"/>
        <a:ea typeface="+mn-ea"/>
        <a:cs typeface="+mn-cs"/>
      </a:defRPr>
    </a:lvl7pPr>
    <a:lvl8pPr marL="3200030" algn="l" defTabSz="914294" rtl="0" eaLnBrk="1" latinLnBrk="0" hangingPunct="1">
      <a:defRPr sz="1200" kern="1200">
        <a:solidFill>
          <a:schemeClr val="tx1"/>
        </a:solidFill>
        <a:latin typeface="+mn-lt"/>
        <a:ea typeface="+mn-ea"/>
        <a:cs typeface="+mn-cs"/>
      </a:defRPr>
    </a:lvl8pPr>
    <a:lvl9pPr marL="3657178" algn="l" defTabSz="914294"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en.wikipedia.org/wiki/Liskov_substitution_principle"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Slide Image Placeholder 1">
            <a:extLst>
              <a:ext uri="{FF2B5EF4-FFF2-40B4-BE49-F238E27FC236}">
                <a16:creationId xmlns:a16="http://schemas.microsoft.com/office/drawing/2014/main" id="{6A70E7E9-DB1B-2045-A403-298E48744F1E}"/>
              </a:ext>
            </a:extLst>
          </p:cNvPr>
          <p:cNvSpPr>
            <a:spLocks noGrp="1" noRot="1" noChangeAspect="1"/>
          </p:cNvSpPr>
          <p:nvPr>
            <p:ph type="sldImg"/>
          </p:nvPr>
        </p:nvSpPr>
        <p:spPr>
          <a:ln/>
        </p:spPr>
      </p:sp>
      <p:sp>
        <p:nvSpPr>
          <p:cNvPr id="3" name="Notes Placeholder 2">
            <a:extLst>
              <a:ext uri="{FF2B5EF4-FFF2-40B4-BE49-F238E27FC236}">
                <a16:creationId xmlns:a16="http://schemas.microsoft.com/office/drawing/2014/main" id="{BA511A67-2FDE-7047-9C10-7A82FD711FC0}"/>
              </a:ext>
            </a:extLst>
          </p:cNvPr>
          <p:cNvSpPr>
            <a:spLocks noGrp="1"/>
          </p:cNvSpPr>
          <p:nvPr>
            <p:ph type="body" idx="1"/>
          </p:nvPr>
        </p:nvSpPr>
        <p:spPr/>
        <p:txBody>
          <a:bodyPr/>
          <a:lstStyle/>
          <a:p>
            <a:pPr algn="l" rtl="0">
              <a:defRPr/>
            </a:pPr>
            <a:r>
              <a:rPr lang="en-US" b="1" dirty="0"/>
              <a:t>Content Coupling Example</a:t>
            </a:r>
          </a:p>
          <a:p>
            <a:pPr algn="l" rtl="0">
              <a:lnSpc>
                <a:spcPct val="90000"/>
              </a:lnSpc>
              <a:defRPr/>
            </a:pPr>
            <a:r>
              <a:rPr lang="en-US" dirty="0"/>
              <a:t>Part of program handles lookup for customer. When customer not found, component adds customer by directly modifying the contents of the data structure containing customer data.</a:t>
            </a:r>
          </a:p>
          <a:p>
            <a:pPr algn="l" rtl="0">
              <a:lnSpc>
                <a:spcPct val="90000"/>
              </a:lnSpc>
              <a:defRPr/>
            </a:pPr>
            <a:r>
              <a:rPr lang="en-US" b="1" dirty="0">
                <a:solidFill>
                  <a:schemeClr val="accent2"/>
                </a:solidFill>
              </a:rPr>
              <a:t>Improvement:</a:t>
            </a:r>
          </a:p>
          <a:p>
            <a:pPr algn="l" rtl="0">
              <a:lnSpc>
                <a:spcPct val="90000"/>
              </a:lnSpc>
              <a:defRPr/>
            </a:pPr>
            <a:r>
              <a:rPr lang="en-US" dirty="0"/>
              <a:t>When customer not found, component calls the </a:t>
            </a:r>
            <a:r>
              <a:rPr lang="en-US" dirty="0" err="1"/>
              <a:t>AddCustomer</a:t>
            </a:r>
            <a:r>
              <a:rPr lang="en-US" dirty="0"/>
              <a:t>() method that is responsible for maintaining customer data.</a:t>
            </a:r>
          </a:p>
          <a:p>
            <a:pPr algn="l" rtl="0">
              <a:defRPr/>
            </a:pPr>
            <a:endParaRPr lang="en-US" dirty="0"/>
          </a:p>
          <a:p>
            <a:pPr algn="l" rtl="0">
              <a:defRPr/>
            </a:pPr>
            <a:r>
              <a:rPr lang="en-US" dirty="0"/>
              <a:t>/////////////////////////////</a:t>
            </a:r>
          </a:p>
          <a:p>
            <a:pPr algn="l" rtl="0">
              <a:defRPr/>
            </a:pPr>
            <a:endParaRPr lang="en-US" dirty="0"/>
          </a:p>
          <a:p>
            <a:pPr algn="l" rtl="0">
              <a:defRPr/>
            </a:pPr>
            <a:r>
              <a:rPr lang="en-US" b="1" dirty="0"/>
              <a:t>Common Coupling Example</a:t>
            </a:r>
          </a:p>
          <a:p>
            <a:pPr algn="l" rtl="0">
              <a:defRPr/>
            </a:pPr>
            <a:r>
              <a:rPr lang="en-US" dirty="0">
                <a:latin typeface="Times New Roman" pitchFamily="18" charset="0"/>
              </a:rPr>
              <a:t>Process control component maintains current data about state of operation. Gets data from multiple sources. Supplies data to multiple sinks.</a:t>
            </a:r>
          </a:p>
          <a:p>
            <a:pPr algn="l" rtl="0">
              <a:lnSpc>
                <a:spcPct val="90000"/>
              </a:lnSpc>
              <a:defRPr/>
            </a:pPr>
            <a:r>
              <a:rPr lang="en-US" dirty="0"/>
              <a:t>Each source process writes directly to global data store. Each sink process reads directly from global data store.</a:t>
            </a:r>
          </a:p>
          <a:p>
            <a:pPr algn="l" rtl="0">
              <a:lnSpc>
                <a:spcPct val="90000"/>
              </a:lnSpc>
              <a:defRPr/>
            </a:pPr>
            <a:r>
              <a:rPr lang="en-US" b="1" dirty="0">
                <a:solidFill>
                  <a:schemeClr val="accent2"/>
                </a:solidFill>
              </a:rPr>
              <a:t>Improvement</a:t>
            </a:r>
            <a:endParaRPr lang="en-US" b="1" dirty="0"/>
          </a:p>
          <a:p>
            <a:pPr algn="l" rtl="0">
              <a:lnSpc>
                <a:spcPct val="90000"/>
              </a:lnSpc>
              <a:defRPr/>
            </a:pPr>
            <a:r>
              <a:rPr lang="en-US" dirty="0"/>
              <a:t>Data manager component is responsible for data in data store. Processes send data to and request data from data manager</a:t>
            </a:r>
          </a:p>
          <a:p>
            <a:pPr algn="l" rtl="0">
              <a:defRPr/>
            </a:pPr>
            <a:endParaRPr lang="en-US" dirty="0"/>
          </a:p>
          <a:p>
            <a:pPr algn="l" rtl="0">
              <a:defRPr/>
            </a:pPr>
            <a:r>
              <a:rPr lang="en-US" dirty="0"/>
              <a:t>////////////////////////////////</a:t>
            </a:r>
          </a:p>
          <a:p>
            <a:pPr algn="l" rtl="0">
              <a:defRPr/>
            </a:pPr>
            <a:endParaRPr lang="en-US" dirty="0"/>
          </a:p>
          <a:p>
            <a:pPr algn="l" rtl="0">
              <a:defRPr/>
            </a:pPr>
            <a:endParaRPr lang="en-US" dirty="0"/>
          </a:p>
        </p:txBody>
      </p:sp>
      <p:sp>
        <p:nvSpPr>
          <p:cNvPr id="19459" name="Slide Number Placeholder 3">
            <a:extLst>
              <a:ext uri="{FF2B5EF4-FFF2-40B4-BE49-F238E27FC236}">
                <a16:creationId xmlns:a16="http://schemas.microsoft.com/office/drawing/2014/main" id="{C45F0C37-741E-7F47-AD10-F10EDD007274}"/>
              </a:ext>
            </a:extLst>
          </p:cNvPr>
          <p:cNvSpPr>
            <a:spLocks noGrp="1"/>
          </p:cNvSpPr>
          <p:nvPr>
            <p:ph type="sldNum" sz="quarter" idx="5"/>
          </p:nvPr>
        </p:nvSpPr>
        <p:spPr>
          <a:noFill/>
        </p:spPr>
        <p:txBody>
          <a:bodyPr/>
          <a:lstStyle>
            <a:lvl1pPr defTabSz="979488">
              <a:defRPr>
                <a:solidFill>
                  <a:schemeClr val="tx1"/>
                </a:solidFill>
                <a:latin typeface="Arial" panose="020B0604020202020204" pitchFamily="34" charset="0"/>
                <a:cs typeface="Arial" panose="020B0604020202020204" pitchFamily="34" charset="0"/>
              </a:defRPr>
            </a:lvl1pPr>
            <a:lvl2pPr marL="795338" indent="-306388" defTabSz="979488">
              <a:defRPr>
                <a:solidFill>
                  <a:schemeClr val="tx1"/>
                </a:solidFill>
                <a:latin typeface="Arial" panose="020B0604020202020204" pitchFamily="34" charset="0"/>
                <a:cs typeface="Arial" panose="020B0604020202020204" pitchFamily="34" charset="0"/>
              </a:defRPr>
            </a:lvl2pPr>
            <a:lvl3pPr marL="1223963" indent="-244475" defTabSz="979488">
              <a:defRPr>
                <a:solidFill>
                  <a:schemeClr val="tx1"/>
                </a:solidFill>
                <a:latin typeface="Arial" panose="020B0604020202020204" pitchFamily="34" charset="0"/>
                <a:cs typeface="Arial" panose="020B0604020202020204" pitchFamily="34" charset="0"/>
              </a:defRPr>
            </a:lvl3pPr>
            <a:lvl4pPr marL="1712913" indent="-244475" defTabSz="979488">
              <a:defRPr>
                <a:solidFill>
                  <a:schemeClr val="tx1"/>
                </a:solidFill>
                <a:latin typeface="Arial" panose="020B0604020202020204" pitchFamily="34" charset="0"/>
                <a:cs typeface="Arial" panose="020B0604020202020204" pitchFamily="34" charset="0"/>
              </a:defRPr>
            </a:lvl4pPr>
            <a:lvl5pPr marL="2201863" indent="-244475" defTabSz="979488">
              <a:defRPr>
                <a:solidFill>
                  <a:schemeClr val="tx1"/>
                </a:solidFill>
                <a:latin typeface="Arial" panose="020B0604020202020204" pitchFamily="34" charset="0"/>
                <a:cs typeface="Arial" panose="020B0604020202020204" pitchFamily="34" charset="0"/>
              </a:defRPr>
            </a:lvl5pPr>
            <a:lvl6pPr marL="2659063" indent="-244475" defTabSz="979488"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3116263" indent="-244475" defTabSz="979488"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573463" indent="-244475" defTabSz="979488"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4030663" indent="-244475" defTabSz="979488"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E7C0E938-1031-F04A-8809-27021FFAC2BE}" type="slidenum">
              <a:rPr lang="fa-IR" altLang="en-US"/>
              <a:pPr/>
              <a:t>5</a:t>
            </a:fld>
            <a:endParaRPr lang="en-US"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2">
            <a:extLst>
              <a:ext uri="{FF2B5EF4-FFF2-40B4-BE49-F238E27FC236}">
                <a16:creationId xmlns:a16="http://schemas.microsoft.com/office/drawing/2014/main" id="{10A325A9-17C8-8B40-9520-B172D2DB3229}"/>
              </a:ext>
            </a:extLst>
          </p:cNvPr>
          <p:cNvSpPr>
            <a:spLocks noGrp="1" noRot="1" noChangeAspect="1" noChangeArrowheads="1" noTextEdit="1"/>
          </p:cNvSpPr>
          <p:nvPr>
            <p:ph type="sldImg"/>
          </p:nvPr>
        </p:nvSpPr>
        <p:spPr>
          <a:ln/>
        </p:spPr>
      </p:sp>
      <p:sp>
        <p:nvSpPr>
          <p:cNvPr id="60418" name="Rectangle 3">
            <a:extLst>
              <a:ext uri="{FF2B5EF4-FFF2-40B4-BE49-F238E27FC236}">
                <a16:creationId xmlns:a16="http://schemas.microsoft.com/office/drawing/2014/main" id="{2BB71E1F-6E6A-8B4E-844C-F145B079DD99}"/>
              </a:ext>
            </a:extLst>
          </p:cNvPr>
          <p:cNvSpPr>
            <a:spLocks noGrp="1" noChangeArrowheads="1"/>
          </p:cNvSpPr>
          <p:nvPr>
            <p:ph type="body" idx="1"/>
          </p:nvPr>
        </p:nvSpPr>
        <p:spPr/>
        <p:txBody>
          <a:bodyPr/>
          <a:lstStyle/>
          <a:p>
            <a:pPr algn="l" rtl="0"/>
            <a:r>
              <a:rPr lang="en-US" altLang="en-US"/>
              <a:t>Implementation level relations between TabloidPrint class and ReportPrinter (dependencies in terms of concrete types rather than interfaces)</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eaLnBrk="0" fontAlgn="base" hangingPunct="0">
              <a:spcBef>
                <a:spcPct val="30000"/>
              </a:spcBef>
              <a:spcAft>
                <a:spcPct val="0"/>
              </a:spcAft>
            </a:pPr>
            <a:r>
              <a:rPr lang="en-CA" sz="1200" b="0" i="0" kern="1200" dirty="0">
                <a:solidFill>
                  <a:schemeClr val="tx1"/>
                </a:solidFill>
                <a:effectLst/>
                <a:latin typeface="Arial" pitchFamily="34" charset="0"/>
                <a:ea typeface="+mn-ea"/>
                <a:cs typeface="Arial" pitchFamily="34" charset="0"/>
              </a:rPr>
              <a:t>This doesn’t violate the single responsibility principle by abstracting the logger for the actual writing.</a:t>
            </a:r>
            <a:endParaRPr lang="en-US" dirty="0"/>
          </a:p>
        </p:txBody>
      </p:sp>
      <p:sp>
        <p:nvSpPr>
          <p:cNvPr id="4" name="Slide Number Placeholder 3"/>
          <p:cNvSpPr>
            <a:spLocks noGrp="1"/>
          </p:cNvSpPr>
          <p:nvPr>
            <p:ph type="sldNum" sz="quarter" idx="5"/>
          </p:nvPr>
        </p:nvSpPr>
        <p:spPr/>
        <p:txBody>
          <a:bodyPr/>
          <a:lstStyle/>
          <a:p>
            <a:fld id="{D25E088A-CB31-7842-9801-738EC764D818}" type="slidenum">
              <a:rPr lang="fa-IR" altLang="en-US" smtClean="0"/>
              <a:pPr/>
              <a:t>45</a:t>
            </a:fld>
            <a:endParaRPr lang="en-US" altLang="en-US"/>
          </a:p>
        </p:txBody>
      </p:sp>
    </p:spTree>
    <p:extLst>
      <p:ext uri="{BB962C8B-B14F-4D97-AF65-F5344CB8AC3E}">
        <p14:creationId xmlns:p14="http://schemas.microsoft.com/office/powerpoint/2010/main" val="7001064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a:extLst>
              <a:ext uri="{FF2B5EF4-FFF2-40B4-BE49-F238E27FC236}">
                <a16:creationId xmlns:a16="http://schemas.microsoft.com/office/drawing/2014/main" id="{6F0DF724-0F5D-C943-BBE8-98ADF43695FC}"/>
              </a:ext>
            </a:extLst>
          </p:cNvPr>
          <p:cNvSpPr>
            <a:spLocks noGrp="1" noRot="1" noChangeAspect="1"/>
          </p:cNvSpPr>
          <p:nvPr>
            <p:ph type="sldImg"/>
          </p:nvPr>
        </p:nvSpPr>
        <p:spPr>
          <a:ln/>
        </p:spPr>
      </p:sp>
      <p:sp>
        <p:nvSpPr>
          <p:cNvPr id="3" name="Notes Placeholder 2">
            <a:extLst>
              <a:ext uri="{FF2B5EF4-FFF2-40B4-BE49-F238E27FC236}">
                <a16:creationId xmlns:a16="http://schemas.microsoft.com/office/drawing/2014/main" id="{3183CC2D-F6D9-2E45-91D2-737EC36624D8}"/>
              </a:ext>
            </a:extLst>
          </p:cNvPr>
          <p:cNvSpPr>
            <a:spLocks noGrp="1"/>
          </p:cNvSpPr>
          <p:nvPr>
            <p:ph type="body" idx="1"/>
          </p:nvPr>
        </p:nvSpPr>
        <p:spPr/>
        <p:txBody>
          <a:bodyPr/>
          <a:lstStyle/>
          <a:p>
            <a:pPr algn="l" rtl="0">
              <a:defRPr/>
            </a:pPr>
            <a:r>
              <a:rPr lang="en-US" b="1" dirty="0"/>
              <a:t>Logical Cohesion Example</a:t>
            </a:r>
          </a:p>
          <a:p>
            <a:pPr algn="l" rtl="0">
              <a:defRPr/>
            </a:pPr>
            <a:r>
              <a:rPr lang="en-US" dirty="0"/>
              <a:t>A component reads inputs from tape, disk, and network. All the code for these functions are in the same component. Operations are related, but the functions are significantly different.</a:t>
            </a:r>
          </a:p>
          <a:p>
            <a:pPr algn="l" rtl="0">
              <a:defRPr/>
            </a:pPr>
            <a:r>
              <a:rPr lang="en-US" b="1" dirty="0"/>
              <a:t>Improvement</a:t>
            </a:r>
          </a:p>
          <a:p>
            <a:pPr algn="l" rtl="0">
              <a:defRPr/>
            </a:pPr>
            <a:r>
              <a:rPr lang="en-US" dirty="0"/>
              <a:t>A device component has a read operation that is overridden by sub-class components. The tape sub-class reads from tape. The disk sub-class reads from disk. The network sub-class reads from the network.</a:t>
            </a:r>
          </a:p>
          <a:p>
            <a:pPr algn="l" rtl="0">
              <a:defRPr/>
            </a:pPr>
            <a:r>
              <a:rPr lang="en-US" dirty="0"/>
              <a:t>-------------------------------</a:t>
            </a:r>
          </a:p>
          <a:p>
            <a:pPr algn="l" rtl="0">
              <a:defRPr/>
            </a:pPr>
            <a:r>
              <a:rPr lang="en-US" b="1" dirty="0"/>
              <a:t>Temporal Cohesion Example</a:t>
            </a:r>
          </a:p>
          <a:p>
            <a:pPr algn="l" rtl="0">
              <a:defRPr/>
            </a:pPr>
            <a:r>
              <a:rPr lang="en-US" dirty="0"/>
              <a:t>A system initialization routine: this routine contains all of the code for initializing all of the parts of the system. Lots of different activities occur, all at init time.</a:t>
            </a:r>
          </a:p>
          <a:p>
            <a:pPr algn="l" rtl="0">
              <a:defRPr/>
            </a:pPr>
            <a:r>
              <a:rPr lang="en-US" b="1" dirty="0"/>
              <a:t>Improvement</a:t>
            </a:r>
          </a:p>
          <a:p>
            <a:pPr algn="l" rtl="0">
              <a:defRPr/>
            </a:pPr>
            <a:r>
              <a:rPr lang="en-US" dirty="0"/>
              <a:t>A system initialization routine sends an initialization message to each component.</a:t>
            </a:r>
          </a:p>
          <a:p>
            <a:pPr algn="l" rtl="0">
              <a:defRPr/>
            </a:pPr>
            <a:r>
              <a:rPr lang="en-US" dirty="0"/>
              <a:t>Each component initializes itself at component instantiation time.</a:t>
            </a:r>
          </a:p>
          <a:p>
            <a:pPr algn="l" rtl="0">
              <a:defRPr/>
            </a:pPr>
            <a:r>
              <a:rPr lang="en-US" dirty="0"/>
              <a:t>----------------------------------</a:t>
            </a:r>
          </a:p>
          <a:p>
            <a:pPr algn="l" rtl="0">
              <a:defRPr/>
            </a:pPr>
            <a:endParaRPr lang="en-US" dirty="0"/>
          </a:p>
          <a:p>
            <a:pPr algn="l" rtl="0">
              <a:defRPr/>
            </a:pPr>
            <a:endParaRPr lang="en-US" dirty="0"/>
          </a:p>
          <a:p>
            <a:pPr algn="l" rtl="0">
              <a:defRPr/>
            </a:pPr>
            <a:endParaRPr lang="en-US" dirty="0"/>
          </a:p>
        </p:txBody>
      </p:sp>
      <p:sp>
        <p:nvSpPr>
          <p:cNvPr id="23555" name="Slide Number Placeholder 3">
            <a:extLst>
              <a:ext uri="{FF2B5EF4-FFF2-40B4-BE49-F238E27FC236}">
                <a16:creationId xmlns:a16="http://schemas.microsoft.com/office/drawing/2014/main" id="{673C004A-1F39-3D40-BCBB-6351856F5351}"/>
              </a:ext>
            </a:extLst>
          </p:cNvPr>
          <p:cNvSpPr>
            <a:spLocks noGrp="1"/>
          </p:cNvSpPr>
          <p:nvPr>
            <p:ph type="sldNum" sz="quarter" idx="5"/>
          </p:nvPr>
        </p:nvSpPr>
        <p:spPr>
          <a:noFill/>
        </p:spPr>
        <p:txBody>
          <a:bodyPr/>
          <a:lstStyle>
            <a:lvl1pPr defTabSz="979488">
              <a:defRPr>
                <a:solidFill>
                  <a:schemeClr val="tx1"/>
                </a:solidFill>
                <a:latin typeface="Arial" panose="020B0604020202020204" pitchFamily="34" charset="0"/>
                <a:cs typeface="Arial" panose="020B0604020202020204" pitchFamily="34" charset="0"/>
              </a:defRPr>
            </a:lvl1pPr>
            <a:lvl2pPr marL="795338" indent="-306388" defTabSz="979488">
              <a:defRPr>
                <a:solidFill>
                  <a:schemeClr val="tx1"/>
                </a:solidFill>
                <a:latin typeface="Arial" panose="020B0604020202020204" pitchFamily="34" charset="0"/>
                <a:cs typeface="Arial" panose="020B0604020202020204" pitchFamily="34" charset="0"/>
              </a:defRPr>
            </a:lvl2pPr>
            <a:lvl3pPr marL="1223963" indent="-244475" defTabSz="979488">
              <a:defRPr>
                <a:solidFill>
                  <a:schemeClr val="tx1"/>
                </a:solidFill>
                <a:latin typeface="Arial" panose="020B0604020202020204" pitchFamily="34" charset="0"/>
                <a:cs typeface="Arial" panose="020B0604020202020204" pitchFamily="34" charset="0"/>
              </a:defRPr>
            </a:lvl3pPr>
            <a:lvl4pPr marL="1712913" indent="-244475" defTabSz="979488">
              <a:defRPr>
                <a:solidFill>
                  <a:schemeClr val="tx1"/>
                </a:solidFill>
                <a:latin typeface="Arial" panose="020B0604020202020204" pitchFamily="34" charset="0"/>
                <a:cs typeface="Arial" panose="020B0604020202020204" pitchFamily="34" charset="0"/>
              </a:defRPr>
            </a:lvl4pPr>
            <a:lvl5pPr marL="2201863" indent="-244475" defTabSz="979488">
              <a:defRPr>
                <a:solidFill>
                  <a:schemeClr val="tx1"/>
                </a:solidFill>
                <a:latin typeface="Arial" panose="020B0604020202020204" pitchFamily="34" charset="0"/>
                <a:cs typeface="Arial" panose="020B0604020202020204" pitchFamily="34" charset="0"/>
              </a:defRPr>
            </a:lvl5pPr>
            <a:lvl6pPr marL="2659063" indent="-244475" defTabSz="979488"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3116263" indent="-244475" defTabSz="979488"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573463" indent="-244475" defTabSz="979488"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4030663" indent="-244475" defTabSz="979488"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47B72990-6D64-8F4C-B4D7-4AA1D97794B7}" type="slidenum">
              <a:rPr lang="fa-IR" altLang="en-US"/>
              <a:pPr/>
              <a:t>8</a:t>
            </a:fld>
            <a:endParaRPr lang="en-US"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a:extLst>
              <a:ext uri="{FF2B5EF4-FFF2-40B4-BE49-F238E27FC236}">
                <a16:creationId xmlns:a16="http://schemas.microsoft.com/office/drawing/2014/main" id="{7B641829-F5F6-E74B-9D1B-F59957369170}"/>
              </a:ext>
            </a:extLst>
          </p:cNvPr>
          <p:cNvSpPr>
            <a:spLocks noGrp="1" noRot="1" noChangeAspect="1" noChangeArrowheads="1" noTextEdit="1"/>
          </p:cNvSpPr>
          <p:nvPr>
            <p:ph type="sldImg"/>
          </p:nvPr>
        </p:nvSpPr>
        <p:spPr>
          <a:ln/>
        </p:spPr>
      </p:sp>
      <p:sp>
        <p:nvSpPr>
          <p:cNvPr id="28674" name="Rectangle 3">
            <a:extLst>
              <a:ext uri="{FF2B5EF4-FFF2-40B4-BE49-F238E27FC236}">
                <a16:creationId xmlns:a16="http://schemas.microsoft.com/office/drawing/2014/main" id="{913F6218-3170-2549-967E-27D6C7AEE90C}"/>
              </a:ext>
            </a:extLst>
          </p:cNvPr>
          <p:cNvSpPr>
            <a:spLocks noGrp="1" noChangeArrowheads="1"/>
          </p:cNvSpPr>
          <p:nvPr>
            <p:ph type="body" idx="1"/>
          </p:nvPr>
        </p:nvSpPr>
        <p:spPr/>
        <p:txBody>
          <a:bodyPr/>
          <a:lstStyle/>
          <a:p>
            <a:pPr algn="l" rtl="0"/>
            <a:r>
              <a:rPr lang="en-US" altLang="en-US"/>
              <a:t>SOLID is an acronym of 5 acronyms</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2">
            <a:extLst>
              <a:ext uri="{FF2B5EF4-FFF2-40B4-BE49-F238E27FC236}">
                <a16:creationId xmlns:a16="http://schemas.microsoft.com/office/drawing/2014/main" id="{D7A2BFC8-3CB1-F148-A6D2-961D5E40A822}"/>
              </a:ext>
            </a:extLst>
          </p:cNvPr>
          <p:cNvSpPr>
            <a:spLocks noGrp="1" noRot="1" noChangeAspect="1" noChangeArrowheads="1" noTextEdit="1"/>
          </p:cNvSpPr>
          <p:nvPr>
            <p:ph type="sldImg"/>
          </p:nvPr>
        </p:nvSpPr>
        <p:spPr>
          <a:ln/>
        </p:spPr>
      </p:sp>
      <p:sp>
        <p:nvSpPr>
          <p:cNvPr id="34818" name="Rectangle 3">
            <a:extLst>
              <a:ext uri="{FF2B5EF4-FFF2-40B4-BE49-F238E27FC236}">
                <a16:creationId xmlns:a16="http://schemas.microsoft.com/office/drawing/2014/main" id="{E5C4E8E1-D756-2845-98C8-5AA14314686C}"/>
              </a:ext>
            </a:extLst>
          </p:cNvPr>
          <p:cNvSpPr>
            <a:spLocks noGrp="1" noChangeArrowheads="1"/>
          </p:cNvSpPr>
          <p:nvPr>
            <p:ph type="body" idx="1"/>
          </p:nvPr>
        </p:nvSpPr>
        <p:spPr/>
        <p:txBody>
          <a:bodyPr/>
          <a:lstStyle/>
          <a:p>
            <a:pPr algn="l" rtl="0"/>
            <a:r>
              <a:rPr lang="en-US" altLang="en-US"/>
              <a:t>Refactor individual responsibilities to individual classes </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2">
            <a:extLst>
              <a:ext uri="{FF2B5EF4-FFF2-40B4-BE49-F238E27FC236}">
                <a16:creationId xmlns:a16="http://schemas.microsoft.com/office/drawing/2014/main" id="{F2F5B31E-DB22-9A4E-8CD3-0D71EAD950DA}"/>
              </a:ext>
            </a:extLst>
          </p:cNvPr>
          <p:cNvSpPr>
            <a:spLocks noGrp="1" noRot="1" noChangeAspect="1" noChangeArrowheads="1" noTextEdit="1"/>
          </p:cNvSpPr>
          <p:nvPr>
            <p:ph type="sldImg"/>
          </p:nvPr>
        </p:nvSpPr>
        <p:spPr>
          <a:ln/>
        </p:spPr>
      </p:sp>
      <p:sp>
        <p:nvSpPr>
          <p:cNvPr id="41986" name="Rectangle 3">
            <a:extLst>
              <a:ext uri="{FF2B5EF4-FFF2-40B4-BE49-F238E27FC236}">
                <a16:creationId xmlns:a16="http://schemas.microsoft.com/office/drawing/2014/main" id="{14C9FC73-20A8-4049-A1E1-ACDF11CB51E4}"/>
              </a:ext>
            </a:extLst>
          </p:cNvPr>
          <p:cNvSpPr>
            <a:spLocks noGrp="1" noChangeArrowheads="1"/>
          </p:cNvSpPr>
          <p:nvPr>
            <p:ph type="body" idx="1"/>
          </p:nvPr>
        </p:nvSpPr>
        <p:spPr/>
        <p:txBody>
          <a:bodyPr/>
          <a:lstStyle/>
          <a:p>
            <a:pPr algn="l" rtl="0"/>
            <a:r>
              <a:rPr lang="en-US" altLang="en-US"/>
              <a:t>We made some minor classes. For instance in the base classes we declared the methods as “Virtual” then to allow derived classes override them </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0" i="0" kern="1200" dirty="0">
                <a:solidFill>
                  <a:schemeClr val="tx1"/>
                </a:solidFill>
                <a:effectLst/>
                <a:latin typeface="Arial" pitchFamily="34" charset="0"/>
                <a:ea typeface="+mn-ea"/>
                <a:cs typeface="Arial" pitchFamily="34" charset="0"/>
              </a:rPr>
              <a:t>n programming, the </a:t>
            </a:r>
            <a:r>
              <a:rPr lang="en-CA" sz="1200" b="0" i="0" u="none" strike="noStrike" kern="1200" dirty="0">
                <a:solidFill>
                  <a:schemeClr val="tx1"/>
                </a:solidFill>
                <a:effectLst/>
                <a:latin typeface="Arial" pitchFamily="34" charset="0"/>
                <a:ea typeface="+mn-ea"/>
                <a:cs typeface="Arial" pitchFamily="34" charset="0"/>
                <a:hlinkClick r:id="rId3"/>
              </a:rPr>
              <a:t>Liskov substitution principle</a:t>
            </a:r>
            <a:r>
              <a:rPr lang="en-CA" sz="1200" b="0" i="0" kern="1200" dirty="0">
                <a:solidFill>
                  <a:schemeClr val="tx1"/>
                </a:solidFill>
                <a:effectLst/>
                <a:latin typeface="Arial" pitchFamily="34" charset="0"/>
                <a:ea typeface="+mn-ea"/>
                <a:cs typeface="Arial" pitchFamily="34" charset="0"/>
              </a:rPr>
              <a:t> states that if </a:t>
            </a:r>
            <a:r>
              <a:rPr lang="en-CA" sz="1200" b="1" i="1" kern="1200" dirty="0">
                <a:solidFill>
                  <a:schemeClr val="tx1"/>
                </a:solidFill>
                <a:effectLst/>
                <a:latin typeface="Arial" pitchFamily="34" charset="0"/>
                <a:ea typeface="+mn-ea"/>
                <a:cs typeface="Arial" pitchFamily="34" charset="0"/>
              </a:rPr>
              <a:t>S</a:t>
            </a:r>
            <a:r>
              <a:rPr lang="en-CA" sz="1200" b="0" i="0" kern="1200" dirty="0">
                <a:solidFill>
                  <a:schemeClr val="tx1"/>
                </a:solidFill>
                <a:effectLst/>
                <a:latin typeface="Arial" pitchFamily="34" charset="0"/>
                <a:ea typeface="+mn-ea"/>
                <a:cs typeface="Arial" pitchFamily="34" charset="0"/>
              </a:rPr>
              <a:t> is a subtype of </a:t>
            </a:r>
            <a:r>
              <a:rPr lang="en-CA" sz="1200" b="1" i="1" kern="1200" dirty="0">
                <a:solidFill>
                  <a:schemeClr val="tx1"/>
                </a:solidFill>
                <a:effectLst/>
                <a:latin typeface="Arial" pitchFamily="34" charset="0"/>
                <a:ea typeface="+mn-ea"/>
                <a:cs typeface="Arial" pitchFamily="34" charset="0"/>
              </a:rPr>
              <a:t>T</a:t>
            </a:r>
            <a:r>
              <a:rPr lang="en-CA" sz="1200" b="0" i="0" kern="1200" dirty="0">
                <a:solidFill>
                  <a:schemeClr val="tx1"/>
                </a:solidFill>
                <a:effectLst/>
                <a:latin typeface="Arial" pitchFamily="34" charset="0"/>
                <a:ea typeface="+mn-ea"/>
                <a:cs typeface="Arial" pitchFamily="34" charset="0"/>
              </a:rPr>
              <a:t>, then objects of type </a:t>
            </a:r>
            <a:r>
              <a:rPr lang="en-CA" sz="1200" b="1" i="1" kern="1200" dirty="0">
                <a:solidFill>
                  <a:schemeClr val="tx1"/>
                </a:solidFill>
                <a:effectLst/>
                <a:latin typeface="Arial" pitchFamily="34" charset="0"/>
                <a:ea typeface="+mn-ea"/>
                <a:cs typeface="Arial" pitchFamily="34" charset="0"/>
              </a:rPr>
              <a:t>T</a:t>
            </a:r>
            <a:r>
              <a:rPr lang="en-CA" sz="1200" b="0" i="0" kern="1200" dirty="0">
                <a:solidFill>
                  <a:schemeClr val="tx1"/>
                </a:solidFill>
                <a:effectLst/>
                <a:latin typeface="Arial" pitchFamily="34" charset="0"/>
                <a:ea typeface="+mn-ea"/>
                <a:cs typeface="Arial" pitchFamily="34" charset="0"/>
              </a:rPr>
              <a:t> may be replaced (or substituted) with objects of type </a:t>
            </a:r>
            <a:r>
              <a:rPr lang="en-CA" sz="1200" b="1" i="1" kern="1200" dirty="0">
                <a:solidFill>
                  <a:schemeClr val="tx1"/>
                </a:solidFill>
                <a:effectLst/>
                <a:latin typeface="Arial" pitchFamily="34" charset="0"/>
                <a:ea typeface="+mn-ea"/>
                <a:cs typeface="Arial" pitchFamily="34" charset="0"/>
              </a:rPr>
              <a:t>S</a:t>
            </a:r>
            <a:r>
              <a:rPr lang="en-CA" sz="1200" b="0" i="0" kern="1200" dirty="0">
                <a:solidFill>
                  <a:schemeClr val="tx1"/>
                </a:solidFill>
                <a:effectLst/>
                <a:latin typeface="Arial" pitchFamily="34" charset="0"/>
                <a:ea typeface="+mn-ea"/>
                <a:cs typeface="Arial" pitchFamily="34" charset="0"/>
              </a:rPr>
              <a:t>.</a:t>
            </a:r>
            <a:br>
              <a:rPr lang="en-CA" sz="1200" b="0" i="0" kern="1200" dirty="0">
                <a:solidFill>
                  <a:schemeClr val="tx1"/>
                </a:solidFill>
                <a:effectLst/>
                <a:latin typeface="Arial" pitchFamily="34" charset="0"/>
                <a:ea typeface="+mn-ea"/>
                <a:cs typeface="Arial" pitchFamily="34" charset="0"/>
              </a:rPr>
            </a:br>
            <a:r>
              <a:rPr lang="en-CA" sz="1200" b="0" i="0" kern="1200" dirty="0">
                <a:solidFill>
                  <a:schemeClr val="tx1"/>
                </a:solidFill>
                <a:effectLst/>
                <a:latin typeface="Arial" pitchFamily="34" charset="0"/>
                <a:ea typeface="+mn-ea"/>
                <a:cs typeface="Arial" pitchFamily="34" charset="0"/>
              </a:rPr>
              <a:t>This can be formulated mathematically as</a:t>
            </a:r>
          </a:p>
          <a:p>
            <a:r>
              <a:rPr lang="en-CA" sz="1200" b="0" i="1" kern="1200" dirty="0">
                <a:solidFill>
                  <a:schemeClr val="tx1"/>
                </a:solidFill>
                <a:effectLst/>
                <a:latin typeface="Arial" pitchFamily="34" charset="0"/>
                <a:ea typeface="+mn-ea"/>
                <a:cs typeface="Arial" pitchFamily="34" charset="0"/>
              </a:rPr>
              <a:t>Let </a:t>
            </a:r>
            <a:r>
              <a:rPr lang="en-CA" sz="1200" b="1" i="1" kern="1200" dirty="0" err="1">
                <a:solidFill>
                  <a:schemeClr val="tx1"/>
                </a:solidFill>
                <a:effectLst/>
                <a:latin typeface="Arial" pitchFamily="34" charset="0"/>
                <a:ea typeface="+mn-ea"/>
                <a:cs typeface="Arial" pitchFamily="34" charset="0"/>
              </a:rPr>
              <a:t>ϕ</a:t>
            </a:r>
            <a:r>
              <a:rPr lang="en-CA" sz="1200" b="1" i="1" kern="1200" dirty="0">
                <a:solidFill>
                  <a:schemeClr val="tx1"/>
                </a:solidFill>
                <a:effectLst/>
                <a:latin typeface="Arial" pitchFamily="34" charset="0"/>
                <a:ea typeface="+mn-ea"/>
                <a:cs typeface="Arial" pitchFamily="34" charset="0"/>
              </a:rPr>
              <a:t>(x)</a:t>
            </a:r>
            <a:r>
              <a:rPr lang="en-CA" sz="1200" b="0" i="1" kern="1200" dirty="0">
                <a:solidFill>
                  <a:schemeClr val="tx1"/>
                </a:solidFill>
                <a:effectLst/>
                <a:latin typeface="Arial" pitchFamily="34" charset="0"/>
                <a:ea typeface="+mn-ea"/>
                <a:cs typeface="Arial" pitchFamily="34" charset="0"/>
              </a:rPr>
              <a:t> be a property provable about objects </a:t>
            </a:r>
            <a:r>
              <a:rPr lang="en-CA" sz="1200" b="1" i="1" kern="1200" dirty="0">
                <a:solidFill>
                  <a:schemeClr val="tx1"/>
                </a:solidFill>
                <a:effectLst/>
                <a:latin typeface="Arial" pitchFamily="34" charset="0"/>
                <a:ea typeface="+mn-ea"/>
                <a:cs typeface="Arial" pitchFamily="34" charset="0"/>
              </a:rPr>
              <a:t>x</a:t>
            </a:r>
            <a:r>
              <a:rPr lang="en-CA" sz="1200" b="0" i="1" kern="1200" dirty="0">
                <a:solidFill>
                  <a:schemeClr val="tx1"/>
                </a:solidFill>
                <a:effectLst/>
                <a:latin typeface="Arial" pitchFamily="34" charset="0"/>
                <a:ea typeface="+mn-ea"/>
                <a:cs typeface="Arial" pitchFamily="34" charset="0"/>
              </a:rPr>
              <a:t> of type </a:t>
            </a:r>
            <a:r>
              <a:rPr lang="en-CA" sz="1200" b="1" i="1" kern="1200" dirty="0">
                <a:solidFill>
                  <a:schemeClr val="tx1"/>
                </a:solidFill>
                <a:effectLst/>
                <a:latin typeface="Arial" pitchFamily="34" charset="0"/>
                <a:ea typeface="+mn-ea"/>
                <a:cs typeface="Arial" pitchFamily="34" charset="0"/>
              </a:rPr>
              <a:t>T</a:t>
            </a:r>
            <a:r>
              <a:rPr lang="en-CA" sz="1200" b="0" i="1" kern="1200" dirty="0">
                <a:solidFill>
                  <a:schemeClr val="tx1"/>
                </a:solidFill>
                <a:effectLst/>
                <a:latin typeface="Arial" pitchFamily="34" charset="0"/>
                <a:ea typeface="+mn-ea"/>
                <a:cs typeface="Arial" pitchFamily="34" charset="0"/>
              </a:rPr>
              <a:t>.</a:t>
            </a:r>
            <a:br>
              <a:rPr lang="en-CA" sz="1200" b="0" i="1" kern="1200" dirty="0">
                <a:solidFill>
                  <a:schemeClr val="tx1"/>
                </a:solidFill>
                <a:effectLst/>
                <a:latin typeface="Arial" pitchFamily="34" charset="0"/>
                <a:ea typeface="+mn-ea"/>
                <a:cs typeface="Arial" pitchFamily="34" charset="0"/>
              </a:rPr>
            </a:br>
            <a:r>
              <a:rPr lang="en-CA" sz="1200" b="0" i="1" kern="1200" dirty="0">
                <a:solidFill>
                  <a:schemeClr val="tx1"/>
                </a:solidFill>
                <a:effectLst/>
                <a:latin typeface="Arial" pitchFamily="34" charset="0"/>
                <a:ea typeface="+mn-ea"/>
                <a:cs typeface="Arial" pitchFamily="34" charset="0"/>
              </a:rPr>
              <a:t>Then </a:t>
            </a:r>
            <a:r>
              <a:rPr lang="en-CA" sz="1200" b="1" i="1" kern="1200" dirty="0" err="1">
                <a:solidFill>
                  <a:schemeClr val="tx1"/>
                </a:solidFill>
                <a:effectLst/>
                <a:latin typeface="Arial" pitchFamily="34" charset="0"/>
                <a:ea typeface="+mn-ea"/>
                <a:cs typeface="Arial" pitchFamily="34" charset="0"/>
              </a:rPr>
              <a:t>ϕ</a:t>
            </a:r>
            <a:r>
              <a:rPr lang="en-CA" sz="1200" b="1" i="1" kern="1200" dirty="0">
                <a:solidFill>
                  <a:schemeClr val="tx1"/>
                </a:solidFill>
                <a:effectLst/>
                <a:latin typeface="Arial" pitchFamily="34" charset="0"/>
                <a:ea typeface="+mn-ea"/>
                <a:cs typeface="Arial" pitchFamily="34" charset="0"/>
              </a:rPr>
              <a:t>(y)</a:t>
            </a:r>
            <a:r>
              <a:rPr lang="en-CA" sz="1200" b="0" i="1" kern="1200" dirty="0">
                <a:solidFill>
                  <a:schemeClr val="tx1"/>
                </a:solidFill>
                <a:effectLst/>
                <a:latin typeface="Arial" pitchFamily="34" charset="0"/>
                <a:ea typeface="+mn-ea"/>
                <a:cs typeface="Arial" pitchFamily="34" charset="0"/>
              </a:rPr>
              <a:t> should be true for objects </a:t>
            </a:r>
            <a:r>
              <a:rPr lang="en-CA" sz="1200" b="1" i="1" kern="1200" dirty="0">
                <a:solidFill>
                  <a:schemeClr val="tx1"/>
                </a:solidFill>
                <a:effectLst/>
                <a:latin typeface="Arial" pitchFamily="34" charset="0"/>
                <a:ea typeface="+mn-ea"/>
                <a:cs typeface="Arial" pitchFamily="34" charset="0"/>
              </a:rPr>
              <a:t>y</a:t>
            </a:r>
            <a:r>
              <a:rPr lang="en-CA" sz="1200" b="0" i="1" kern="1200" dirty="0">
                <a:solidFill>
                  <a:schemeClr val="tx1"/>
                </a:solidFill>
                <a:effectLst/>
                <a:latin typeface="Arial" pitchFamily="34" charset="0"/>
                <a:ea typeface="+mn-ea"/>
                <a:cs typeface="Arial" pitchFamily="34" charset="0"/>
              </a:rPr>
              <a:t> of type </a:t>
            </a:r>
            <a:r>
              <a:rPr lang="en-CA" sz="1200" b="1" i="1" kern="1200" dirty="0">
                <a:solidFill>
                  <a:schemeClr val="tx1"/>
                </a:solidFill>
                <a:effectLst/>
                <a:latin typeface="Arial" pitchFamily="34" charset="0"/>
                <a:ea typeface="+mn-ea"/>
                <a:cs typeface="Arial" pitchFamily="34" charset="0"/>
              </a:rPr>
              <a:t>S</a:t>
            </a:r>
            <a:r>
              <a:rPr lang="en-CA" sz="1200" b="0" i="1" kern="1200" dirty="0">
                <a:solidFill>
                  <a:schemeClr val="tx1"/>
                </a:solidFill>
                <a:effectLst/>
                <a:latin typeface="Arial" pitchFamily="34" charset="0"/>
                <a:ea typeface="+mn-ea"/>
                <a:cs typeface="Arial" pitchFamily="34" charset="0"/>
              </a:rPr>
              <a:t>, where </a:t>
            </a:r>
            <a:r>
              <a:rPr lang="en-CA" sz="1200" b="1" i="1" kern="1200" dirty="0">
                <a:solidFill>
                  <a:schemeClr val="tx1"/>
                </a:solidFill>
                <a:effectLst/>
                <a:latin typeface="Arial" pitchFamily="34" charset="0"/>
                <a:ea typeface="+mn-ea"/>
                <a:cs typeface="Arial" pitchFamily="34" charset="0"/>
              </a:rPr>
              <a:t>S</a:t>
            </a:r>
            <a:r>
              <a:rPr lang="en-CA" sz="1200" b="0" i="1" kern="1200" dirty="0">
                <a:solidFill>
                  <a:schemeClr val="tx1"/>
                </a:solidFill>
                <a:effectLst/>
                <a:latin typeface="Arial" pitchFamily="34" charset="0"/>
                <a:ea typeface="+mn-ea"/>
                <a:cs typeface="Arial" pitchFamily="34" charset="0"/>
              </a:rPr>
              <a:t> is a subtype of </a:t>
            </a:r>
            <a:r>
              <a:rPr lang="en-CA" sz="1200" b="1" i="1" kern="1200" dirty="0">
                <a:solidFill>
                  <a:schemeClr val="tx1"/>
                </a:solidFill>
                <a:effectLst/>
                <a:latin typeface="Arial" pitchFamily="34" charset="0"/>
                <a:ea typeface="+mn-ea"/>
                <a:cs typeface="Arial" pitchFamily="34" charset="0"/>
              </a:rPr>
              <a:t>T</a:t>
            </a:r>
            <a:r>
              <a:rPr lang="en-CA" sz="1200" b="0" i="1" kern="1200" dirty="0">
                <a:solidFill>
                  <a:schemeClr val="tx1"/>
                </a:solidFill>
                <a:effectLst/>
                <a:latin typeface="Arial" pitchFamily="34" charset="0"/>
                <a:ea typeface="+mn-ea"/>
                <a:cs typeface="Arial" pitchFamily="34" charset="0"/>
              </a:rPr>
              <a:t>.</a:t>
            </a:r>
            <a:endParaRPr lang="en-CA" sz="1200" b="0" i="0" kern="1200" dirty="0">
              <a:solidFill>
                <a:schemeClr val="tx1"/>
              </a:solidFill>
              <a:effectLst/>
              <a:latin typeface="Arial" pitchFamily="34" charset="0"/>
              <a:ea typeface="+mn-ea"/>
              <a:cs typeface="Arial" pitchFamily="34" charset="0"/>
            </a:endParaRPr>
          </a:p>
          <a:p>
            <a:pPr algn="l" rtl="0" eaLnBrk="0" fontAlgn="base" hangingPunct="0">
              <a:spcBef>
                <a:spcPct val="30000"/>
              </a:spcBef>
              <a:spcAft>
                <a:spcPct val="0"/>
              </a:spcAft>
            </a:pPr>
            <a:endParaRPr lang="en-US" dirty="0"/>
          </a:p>
        </p:txBody>
      </p:sp>
      <p:sp>
        <p:nvSpPr>
          <p:cNvPr id="4" name="Slide Number Placeholder 3"/>
          <p:cNvSpPr>
            <a:spLocks noGrp="1"/>
          </p:cNvSpPr>
          <p:nvPr>
            <p:ph type="sldNum" sz="quarter" idx="5"/>
          </p:nvPr>
        </p:nvSpPr>
        <p:spPr/>
        <p:txBody>
          <a:bodyPr/>
          <a:lstStyle/>
          <a:p>
            <a:fld id="{D25E088A-CB31-7842-9801-738EC764D818}" type="slidenum">
              <a:rPr lang="fa-IR" altLang="en-US" smtClean="0"/>
              <a:pPr/>
              <a:t>27</a:t>
            </a:fld>
            <a:endParaRPr lang="en-US" altLang="en-US"/>
          </a:p>
        </p:txBody>
      </p:sp>
    </p:spTree>
    <p:extLst>
      <p:ext uri="{BB962C8B-B14F-4D97-AF65-F5344CB8AC3E}">
        <p14:creationId xmlns:p14="http://schemas.microsoft.com/office/powerpoint/2010/main" val="32324593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2">
            <a:extLst>
              <a:ext uri="{FF2B5EF4-FFF2-40B4-BE49-F238E27FC236}">
                <a16:creationId xmlns:a16="http://schemas.microsoft.com/office/drawing/2014/main" id="{8187B38F-B605-1042-ADD3-553B69A15143}"/>
              </a:ext>
            </a:extLst>
          </p:cNvPr>
          <p:cNvSpPr>
            <a:spLocks noGrp="1" noRot="1" noChangeAspect="1" noChangeArrowheads="1" noTextEdit="1"/>
          </p:cNvSpPr>
          <p:nvPr>
            <p:ph type="sldImg"/>
          </p:nvPr>
        </p:nvSpPr>
        <p:spPr>
          <a:ln/>
        </p:spPr>
      </p:sp>
      <p:sp>
        <p:nvSpPr>
          <p:cNvPr id="54274" name="Rectangle 3">
            <a:extLst>
              <a:ext uri="{FF2B5EF4-FFF2-40B4-BE49-F238E27FC236}">
                <a16:creationId xmlns:a16="http://schemas.microsoft.com/office/drawing/2014/main" id="{153EEBA9-0733-924F-857A-533A1161317B}"/>
              </a:ext>
            </a:extLst>
          </p:cNvPr>
          <p:cNvSpPr>
            <a:spLocks noGrp="1" noChangeArrowheads="1"/>
          </p:cNvSpPr>
          <p:nvPr>
            <p:ph type="body" idx="1"/>
          </p:nvPr>
        </p:nvSpPr>
        <p:spPr/>
        <p:txBody>
          <a:bodyPr/>
          <a:lstStyle/>
          <a:p>
            <a:pPr algn="l" rtl="0"/>
            <a:endParaRPr lang="en-US"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2">
            <a:extLst>
              <a:ext uri="{FF2B5EF4-FFF2-40B4-BE49-F238E27FC236}">
                <a16:creationId xmlns:a16="http://schemas.microsoft.com/office/drawing/2014/main" id="{B55A654B-5933-DA48-A2B8-DAF65831D1C6}"/>
              </a:ext>
            </a:extLst>
          </p:cNvPr>
          <p:cNvSpPr>
            <a:spLocks noGrp="1" noRot="1" noChangeAspect="1" noChangeArrowheads="1" noTextEdit="1"/>
          </p:cNvSpPr>
          <p:nvPr>
            <p:ph type="sldImg"/>
          </p:nvPr>
        </p:nvSpPr>
        <p:spPr>
          <a:ln/>
        </p:spPr>
      </p:sp>
      <p:sp>
        <p:nvSpPr>
          <p:cNvPr id="56322" name="Rectangle 3">
            <a:extLst>
              <a:ext uri="{FF2B5EF4-FFF2-40B4-BE49-F238E27FC236}">
                <a16:creationId xmlns:a16="http://schemas.microsoft.com/office/drawing/2014/main" id="{50662156-6BEB-9946-8015-0BCBE55BB1DF}"/>
              </a:ext>
            </a:extLst>
          </p:cNvPr>
          <p:cNvSpPr>
            <a:spLocks noGrp="1" noChangeArrowheads="1"/>
          </p:cNvSpPr>
          <p:nvPr>
            <p:ph type="body" idx="1"/>
          </p:nvPr>
        </p:nvSpPr>
        <p:spPr/>
        <p:txBody>
          <a:bodyPr/>
          <a:lstStyle/>
          <a:p>
            <a:pPr algn="l" rtl="0"/>
            <a:r>
              <a:rPr lang="en-US" altLang="en-US"/>
              <a:t>There is a relationship between Program class and Report class, in terms of concrete classes, rather than abstractions</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2">
            <a:extLst>
              <a:ext uri="{FF2B5EF4-FFF2-40B4-BE49-F238E27FC236}">
                <a16:creationId xmlns:a16="http://schemas.microsoft.com/office/drawing/2014/main" id="{3A0D884B-D2AF-774D-B086-D007A23CD4CD}"/>
              </a:ext>
            </a:extLst>
          </p:cNvPr>
          <p:cNvSpPr>
            <a:spLocks noGrp="1" noRot="1" noChangeAspect="1" noChangeArrowheads="1" noTextEdit="1"/>
          </p:cNvSpPr>
          <p:nvPr>
            <p:ph type="sldImg"/>
          </p:nvPr>
        </p:nvSpPr>
        <p:spPr>
          <a:ln/>
        </p:spPr>
      </p:sp>
      <p:sp>
        <p:nvSpPr>
          <p:cNvPr id="58370" name="Rectangle 3">
            <a:extLst>
              <a:ext uri="{FF2B5EF4-FFF2-40B4-BE49-F238E27FC236}">
                <a16:creationId xmlns:a16="http://schemas.microsoft.com/office/drawing/2014/main" id="{3267C83E-3793-9347-8DCE-64880FCBAD03}"/>
              </a:ext>
            </a:extLst>
          </p:cNvPr>
          <p:cNvSpPr>
            <a:spLocks noGrp="1" noChangeArrowheads="1"/>
          </p:cNvSpPr>
          <p:nvPr>
            <p:ph type="body" idx="1"/>
          </p:nvPr>
        </p:nvSpPr>
        <p:spPr/>
        <p:txBody>
          <a:bodyPr/>
          <a:lstStyle/>
          <a:p>
            <a:pPr algn="l" rtl="0"/>
            <a:r>
              <a:rPr lang="en-US" altLang="en-US"/>
              <a:t>Implementation level relations between TabloidPrint class and ReportPrinter (dependencies in terms of concrete types rather than interfaces)</a:t>
            </a: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52E1F5-747A-354E-B4FE-BBBEE3D9B2E6}"/>
              </a:ext>
            </a:extLst>
          </p:cNvPr>
          <p:cNvSpPr/>
          <p:nvPr/>
        </p:nvSpPr>
        <p:spPr bwMode="ltGray">
          <a:xfrm>
            <a:off x="0" y="0"/>
            <a:ext cx="9144000" cy="5135563"/>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lIns="91418" tIns="45710" rIns="91418" bIns="45710" anchor="ctr"/>
          <a:lstStyle/>
          <a:p>
            <a:pPr algn="ctr" eaLnBrk="0" hangingPunct="0">
              <a:defRPr/>
            </a:pPr>
            <a:endParaRPr lang="en-US" sz="2400" dirty="0">
              <a:solidFill>
                <a:prstClr val="white"/>
              </a:solidFill>
            </a:endParaRPr>
          </a:p>
        </p:txBody>
      </p:sp>
      <p:sp>
        <p:nvSpPr>
          <p:cNvPr id="5" name="Rectangle 4">
            <a:extLst>
              <a:ext uri="{FF2B5EF4-FFF2-40B4-BE49-F238E27FC236}">
                <a16:creationId xmlns:a16="http://schemas.microsoft.com/office/drawing/2014/main" id="{03653D2C-48B0-B444-8280-7A592AC7F056}"/>
              </a:ext>
            </a:extLst>
          </p:cNvPr>
          <p:cNvSpPr/>
          <p:nvPr/>
        </p:nvSpPr>
        <p:spPr bwMode="invGray">
          <a:xfrm>
            <a:off x="0" y="5127625"/>
            <a:ext cx="9144000" cy="46038"/>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lIns="91418" tIns="45710" rIns="91418" bIns="45710" anchor="ctr"/>
          <a:lstStyle/>
          <a:p>
            <a:pPr algn="ctr" eaLnBrk="0" hangingPunct="0">
              <a:defRPr/>
            </a:pPr>
            <a:endParaRPr lang="en-US" sz="2400" dirty="0">
              <a:solidFill>
                <a:prstClr val="white"/>
              </a:solidFill>
            </a:endParaRPr>
          </a:p>
        </p:txBody>
      </p:sp>
      <p:sp>
        <p:nvSpPr>
          <p:cNvPr id="2" name="Title 1"/>
          <p:cNvSpPr>
            <a:spLocks noGrp="1"/>
          </p:cNvSpPr>
          <p:nvPr>
            <p:ph type="ctrTitle"/>
          </p:nvPr>
        </p:nvSpPr>
        <p:spPr>
          <a:xfrm>
            <a:off x="685801" y="3355848"/>
            <a:ext cx="8077200" cy="1673352"/>
          </a:xfrm>
        </p:spPr>
        <p:txBody>
          <a:bodyPr tIns="0" bIns="0" anchor="t"/>
          <a:lstStyle>
            <a:lvl1pPr algn="l">
              <a:defRPr sz="4700" b="1"/>
            </a:lvl1pPr>
            <a:extLst/>
          </a:lstStyle>
          <a:p>
            <a:r>
              <a:rPr lang="en-US"/>
              <a:t>Click to edit Master title style</a:t>
            </a:r>
          </a:p>
        </p:txBody>
      </p:sp>
      <p:sp>
        <p:nvSpPr>
          <p:cNvPr id="3" name="Subtitle 2"/>
          <p:cNvSpPr>
            <a:spLocks noGrp="1"/>
          </p:cNvSpPr>
          <p:nvPr>
            <p:ph type="subTitle" idx="1"/>
          </p:nvPr>
        </p:nvSpPr>
        <p:spPr>
          <a:xfrm>
            <a:off x="685801" y="1828800"/>
            <a:ext cx="8077200" cy="1499616"/>
          </a:xfrm>
        </p:spPr>
        <p:txBody>
          <a:bodyPr lIns="118846" tIns="0" rIns="45710" bIns="0" anchor="b"/>
          <a:lstStyle>
            <a:lvl1pPr marL="0" indent="0" algn="l">
              <a:buNone/>
              <a:defRPr sz="2000">
                <a:solidFill>
                  <a:srgbClr val="FFFFFF"/>
                </a:solidFill>
              </a:defRPr>
            </a:lvl1pPr>
            <a:lvl2pPr marL="457094" indent="0" algn="ctr">
              <a:buNone/>
              <a:defRPr>
                <a:solidFill>
                  <a:schemeClr val="tx1">
                    <a:tint val="75000"/>
                  </a:schemeClr>
                </a:solidFill>
              </a:defRPr>
            </a:lvl2pPr>
            <a:lvl3pPr marL="914188" indent="0" algn="ctr">
              <a:buNone/>
              <a:defRPr>
                <a:solidFill>
                  <a:schemeClr val="tx1">
                    <a:tint val="75000"/>
                  </a:schemeClr>
                </a:solidFill>
              </a:defRPr>
            </a:lvl3pPr>
            <a:lvl4pPr marL="1371283" indent="0" algn="ctr">
              <a:buNone/>
              <a:defRPr>
                <a:solidFill>
                  <a:schemeClr val="tx1">
                    <a:tint val="75000"/>
                  </a:schemeClr>
                </a:solidFill>
              </a:defRPr>
            </a:lvl4pPr>
            <a:lvl5pPr marL="1828378" indent="0" algn="ctr">
              <a:buNone/>
              <a:defRPr>
                <a:solidFill>
                  <a:schemeClr val="tx1">
                    <a:tint val="75000"/>
                  </a:schemeClr>
                </a:solidFill>
              </a:defRPr>
            </a:lvl5pPr>
            <a:lvl6pPr marL="2285472" indent="0" algn="ctr">
              <a:buNone/>
              <a:defRPr>
                <a:solidFill>
                  <a:schemeClr val="tx1">
                    <a:tint val="75000"/>
                  </a:schemeClr>
                </a:solidFill>
              </a:defRPr>
            </a:lvl6pPr>
            <a:lvl7pPr marL="2742565" indent="0" algn="ctr">
              <a:buNone/>
              <a:defRPr>
                <a:solidFill>
                  <a:schemeClr val="tx1">
                    <a:tint val="75000"/>
                  </a:schemeClr>
                </a:solidFill>
              </a:defRPr>
            </a:lvl7pPr>
            <a:lvl8pPr marL="3199660" indent="0" algn="ctr">
              <a:buNone/>
              <a:defRPr>
                <a:solidFill>
                  <a:schemeClr val="tx1">
                    <a:tint val="75000"/>
                  </a:schemeClr>
                </a:solidFill>
              </a:defRPr>
            </a:lvl8pPr>
            <a:lvl9pPr marL="3656755" indent="0" algn="ctr">
              <a:buNone/>
              <a:defRPr>
                <a:solidFill>
                  <a:schemeClr val="tx1">
                    <a:tint val="75000"/>
                  </a:schemeClr>
                </a:solidFill>
              </a:defRPr>
            </a:lvl9pPr>
            <a:extLst/>
          </a:lstStyle>
          <a:p>
            <a:r>
              <a:rPr lang="en-US"/>
              <a:t>Click to edit Master subtitle style</a:t>
            </a:r>
          </a:p>
        </p:txBody>
      </p:sp>
      <p:sp>
        <p:nvSpPr>
          <p:cNvPr id="6" name="Date Placeholder 3">
            <a:extLst>
              <a:ext uri="{FF2B5EF4-FFF2-40B4-BE49-F238E27FC236}">
                <a16:creationId xmlns:a16="http://schemas.microsoft.com/office/drawing/2014/main" id="{F884B9B3-41B4-824F-BA14-E56F932A7385}"/>
              </a:ext>
            </a:extLst>
          </p:cNvPr>
          <p:cNvSpPr>
            <a:spLocks noGrp="1"/>
          </p:cNvSpPr>
          <p:nvPr>
            <p:ph type="dt" sz="half" idx="10"/>
          </p:nvPr>
        </p:nvSpPr>
        <p:spPr/>
        <p:txBody>
          <a:bodyPr/>
          <a:lstStyle>
            <a:lvl1pPr rtl="1">
              <a:defRPr>
                <a:solidFill>
                  <a:srgbClr val="FFFFFF"/>
                </a:solidFill>
              </a:defRPr>
            </a:lvl1pPr>
          </a:lstStyle>
          <a:p>
            <a:fld id="{BA2F63D8-9ED3-5F49-BA92-FDECFC71FF62}" type="datetime1">
              <a:rPr lang="en-US" altLang="en-US"/>
              <a:pPr/>
              <a:t>5/8/19</a:t>
            </a:fld>
            <a:endParaRPr lang="en-US" altLang="en-US"/>
          </a:p>
        </p:txBody>
      </p:sp>
      <p:sp>
        <p:nvSpPr>
          <p:cNvPr id="7" name="Footer Placeholder 4">
            <a:extLst>
              <a:ext uri="{FF2B5EF4-FFF2-40B4-BE49-F238E27FC236}">
                <a16:creationId xmlns:a16="http://schemas.microsoft.com/office/drawing/2014/main" id="{6C07E72F-775C-D74E-B043-5366BD66E046}"/>
              </a:ext>
            </a:extLst>
          </p:cNvPr>
          <p:cNvSpPr>
            <a:spLocks noGrp="1"/>
          </p:cNvSpPr>
          <p:nvPr>
            <p:ph type="ftr" sz="quarter" idx="11"/>
          </p:nvPr>
        </p:nvSpPr>
        <p:spPr/>
        <p:txBody>
          <a:bodyPr/>
          <a:lstStyle>
            <a:lvl1pPr rtl="1">
              <a:defRPr>
                <a:solidFill>
                  <a:srgbClr val="FFFFFF"/>
                </a:solidFill>
              </a:defRPr>
            </a:lvl1pPr>
          </a:lstStyle>
          <a:p>
            <a:endParaRPr lang="en-US" altLang="en-US"/>
          </a:p>
        </p:txBody>
      </p:sp>
      <p:sp>
        <p:nvSpPr>
          <p:cNvPr id="8" name="Slide Number Placeholder 5">
            <a:extLst>
              <a:ext uri="{FF2B5EF4-FFF2-40B4-BE49-F238E27FC236}">
                <a16:creationId xmlns:a16="http://schemas.microsoft.com/office/drawing/2014/main" id="{472375DF-1A9C-EB4B-AF40-067DDAB59A2A}"/>
              </a:ext>
            </a:extLst>
          </p:cNvPr>
          <p:cNvSpPr>
            <a:spLocks noGrp="1"/>
          </p:cNvSpPr>
          <p:nvPr>
            <p:ph type="sldNum" sz="quarter" idx="12"/>
          </p:nvPr>
        </p:nvSpPr>
        <p:spPr/>
        <p:txBody>
          <a:bodyPr/>
          <a:lstStyle>
            <a:lvl1pPr rtl="1">
              <a:defRPr>
                <a:solidFill>
                  <a:srgbClr val="FFFFFF"/>
                </a:solidFill>
              </a:defRPr>
            </a:lvl1pPr>
          </a:lstStyle>
          <a:p>
            <a:fld id="{FD0660B9-8354-FF46-9723-459CFEBBB71D}" type="slidenum">
              <a:rPr lang="en-US" altLang="en-US"/>
              <a:pPr/>
              <a:t>‹#›</a:t>
            </a:fld>
            <a:endParaRPr lang="en-US" altLang="en-US"/>
          </a:p>
        </p:txBody>
      </p:sp>
    </p:spTree>
    <p:extLst>
      <p:ext uri="{BB962C8B-B14F-4D97-AF65-F5344CB8AC3E}">
        <p14:creationId xmlns:p14="http://schemas.microsoft.com/office/powerpoint/2010/main" val="4025380137"/>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A1AF445-FA18-F24D-897B-B47B66BEF90B}"/>
              </a:ext>
            </a:extLst>
          </p:cNvPr>
          <p:cNvSpPr>
            <a:spLocks noGrp="1"/>
          </p:cNvSpPr>
          <p:nvPr>
            <p:ph type="dt" sz="half" idx="10"/>
          </p:nvPr>
        </p:nvSpPr>
        <p:spPr/>
        <p:txBody>
          <a:bodyPr/>
          <a:lstStyle>
            <a:lvl1pPr rtl="1">
              <a:defRPr/>
            </a:lvl1pPr>
          </a:lstStyle>
          <a:p>
            <a:fld id="{81C26639-947E-7A4E-83DD-294D7772007A}" type="datetime1">
              <a:rPr lang="en-US" altLang="en-US"/>
              <a:pPr/>
              <a:t>5/8/19</a:t>
            </a:fld>
            <a:endParaRPr lang="en-US" altLang="en-US"/>
          </a:p>
        </p:txBody>
      </p:sp>
      <p:sp>
        <p:nvSpPr>
          <p:cNvPr id="5" name="Footer Placeholder 4">
            <a:extLst>
              <a:ext uri="{FF2B5EF4-FFF2-40B4-BE49-F238E27FC236}">
                <a16:creationId xmlns:a16="http://schemas.microsoft.com/office/drawing/2014/main" id="{09C0E76B-6BC4-4142-853F-91093296062D}"/>
              </a:ext>
            </a:extLst>
          </p:cNvPr>
          <p:cNvSpPr>
            <a:spLocks noGrp="1"/>
          </p:cNvSpPr>
          <p:nvPr>
            <p:ph type="ftr" sz="quarter" idx="11"/>
          </p:nvPr>
        </p:nvSpPr>
        <p:spPr/>
        <p:txBody>
          <a:bodyPr/>
          <a:lstStyle>
            <a:lvl1pPr rtl="1">
              <a:defRPr/>
            </a:lvl1pPr>
          </a:lstStyle>
          <a:p>
            <a:endParaRPr lang="en-US" altLang="en-US"/>
          </a:p>
        </p:txBody>
      </p:sp>
      <p:sp>
        <p:nvSpPr>
          <p:cNvPr id="6" name="Slide Number Placeholder 5">
            <a:extLst>
              <a:ext uri="{FF2B5EF4-FFF2-40B4-BE49-F238E27FC236}">
                <a16:creationId xmlns:a16="http://schemas.microsoft.com/office/drawing/2014/main" id="{B8770A73-9232-1B43-A961-90DD96D279F5}"/>
              </a:ext>
            </a:extLst>
          </p:cNvPr>
          <p:cNvSpPr>
            <a:spLocks noGrp="1"/>
          </p:cNvSpPr>
          <p:nvPr>
            <p:ph type="sldNum" sz="quarter" idx="12"/>
          </p:nvPr>
        </p:nvSpPr>
        <p:spPr/>
        <p:txBody>
          <a:bodyPr/>
          <a:lstStyle>
            <a:lvl1pPr rtl="1">
              <a:defRPr/>
            </a:lvl1pPr>
          </a:lstStyle>
          <a:p>
            <a:fld id="{7073E900-7E4D-E549-A9FC-85D1B2083CC8}" type="slidenum">
              <a:rPr lang="en-US" altLang="en-US"/>
              <a:pPr/>
              <a:t>‹#›</a:t>
            </a:fld>
            <a:endParaRPr lang="en-US" altLang="en-US"/>
          </a:p>
        </p:txBody>
      </p:sp>
    </p:spTree>
    <p:extLst>
      <p:ext uri="{BB962C8B-B14F-4D97-AF65-F5344CB8AC3E}">
        <p14:creationId xmlns:p14="http://schemas.microsoft.com/office/powerpoint/2010/main" val="3486210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DCD4216-5933-D54B-A18D-77E96AD0C573}"/>
              </a:ext>
            </a:extLst>
          </p:cNvPr>
          <p:cNvSpPr/>
          <p:nvPr/>
        </p:nvSpPr>
        <p:spPr bwMode="invGray">
          <a:xfrm>
            <a:off x="6599238" y="0"/>
            <a:ext cx="46037" cy="6858000"/>
          </a:xfrm>
          <a:prstGeom prst="rect">
            <a:avLst/>
          </a:prstGeom>
          <a:solidFill>
            <a:srgbClr val="FFFFFF"/>
          </a:solidFill>
          <a:ln w="48000" cap="flat" cmpd="thickThin" algn="ctr">
            <a:noFill/>
            <a:prstDash val="solid"/>
          </a:ln>
          <a:effectLst>
            <a:outerShdw blurRad="31750" dist="10160" dir="108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lIns="91418" tIns="45710" rIns="91418" bIns="45710" anchor="ctr"/>
          <a:lstStyle/>
          <a:p>
            <a:pPr algn="ctr" eaLnBrk="0" hangingPunct="0">
              <a:defRPr/>
            </a:pPr>
            <a:endParaRPr lang="en-US" sz="2400" dirty="0">
              <a:solidFill>
                <a:prstClr val="white"/>
              </a:solidFill>
            </a:endParaRPr>
          </a:p>
        </p:txBody>
      </p:sp>
      <p:sp>
        <p:nvSpPr>
          <p:cNvPr id="5" name="Rectangle 4">
            <a:extLst>
              <a:ext uri="{FF2B5EF4-FFF2-40B4-BE49-F238E27FC236}">
                <a16:creationId xmlns:a16="http://schemas.microsoft.com/office/drawing/2014/main" id="{0C37F4AE-E73C-F04A-8519-7154BD982D3E}"/>
              </a:ext>
            </a:extLst>
          </p:cNvPr>
          <p:cNvSpPr/>
          <p:nvPr/>
        </p:nvSpPr>
        <p:spPr bwMode="ltGray">
          <a:xfrm>
            <a:off x="6648450" y="0"/>
            <a:ext cx="2514600" cy="685800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lIns="91418" tIns="45710" rIns="91418" bIns="45710" anchor="ctr"/>
          <a:lstStyle/>
          <a:p>
            <a:pPr algn="ctr" eaLnBrk="0" hangingPunct="0">
              <a:defRPr/>
            </a:pPr>
            <a:endParaRPr lang="en-US" sz="2400" dirty="0">
              <a:solidFill>
                <a:prstClr val="white"/>
              </a:solidFill>
            </a:endParaRPr>
          </a:p>
        </p:txBody>
      </p:sp>
      <p:sp>
        <p:nvSpPr>
          <p:cNvPr id="2" name="Vertical Title 1"/>
          <p:cNvSpPr>
            <a:spLocks noGrp="1"/>
          </p:cNvSpPr>
          <p:nvPr>
            <p:ph type="title" orient="vert"/>
          </p:nvPr>
        </p:nvSpPr>
        <p:spPr>
          <a:xfrm>
            <a:off x="6781801" y="274642"/>
            <a:ext cx="1905001"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1" y="304802"/>
            <a:ext cx="6019801"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3">
            <a:extLst>
              <a:ext uri="{FF2B5EF4-FFF2-40B4-BE49-F238E27FC236}">
                <a16:creationId xmlns:a16="http://schemas.microsoft.com/office/drawing/2014/main" id="{976DF8DF-481B-8F43-B332-174D38E2B92D}"/>
              </a:ext>
            </a:extLst>
          </p:cNvPr>
          <p:cNvSpPr>
            <a:spLocks noGrp="1"/>
          </p:cNvSpPr>
          <p:nvPr>
            <p:ph type="dt" sz="half" idx="10"/>
          </p:nvPr>
        </p:nvSpPr>
        <p:spPr/>
        <p:txBody>
          <a:bodyPr/>
          <a:lstStyle>
            <a:lvl1pPr rtl="1">
              <a:defRPr/>
            </a:lvl1pPr>
          </a:lstStyle>
          <a:p>
            <a:fld id="{5A68BCDD-B1F0-1748-AA1D-9B1EEE4AC17D}" type="datetime1">
              <a:rPr lang="en-US" altLang="en-US"/>
              <a:pPr/>
              <a:t>5/8/19</a:t>
            </a:fld>
            <a:endParaRPr lang="en-US" altLang="en-US"/>
          </a:p>
        </p:txBody>
      </p:sp>
      <p:sp>
        <p:nvSpPr>
          <p:cNvPr id="7" name="Footer Placeholder 4">
            <a:extLst>
              <a:ext uri="{FF2B5EF4-FFF2-40B4-BE49-F238E27FC236}">
                <a16:creationId xmlns:a16="http://schemas.microsoft.com/office/drawing/2014/main" id="{0447C311-B4B0-814D-8977-FCB79BB9561F}"/>
              </a:ext>
            </a:extLst>
          </p:cNvPr>
          <p:cNvSpPr>
            <a:spLocks noGrp="1"/>
          </p:cNvSpPr>
          <p:nvPr>
            <p:ph type="ftr" sz="quarter" idx="11"/>
          </p:nvPr>
        </p:nvSpPr>
        <p:spPr>
          <a:xfrm>
            <a:off x="2640013" y="6376988"/>
            <a:ext cx="3836987" cy="365125"/>
          </a:xfrm>
        </p:spPr>
        <p:txBody>
          <a:bodyPr/>
          <a:lstStyle>
            <a:lvl1pPr rtl="1">
              <a:defRPr/>
            </a:lvl1pPr>
          </a:lstStyle>
          <a:p>
            <a:endParaRPr lang="en-US" altLang="en-US"/>
          </a:p>
        </p:txBody>
      </p:sp>
      <p:sp>
        <p:nvSpPr>
          <p:cNvPr id="8" name="Slide Number Placeholder 5">
            <a:extLst>
              <a:ext uri="{FF2B5EF4-FFF2-40B4-BE49-F238E27FC236}">
                <a16:creationId xmlns:a16="http://schemas.microsoft.com/office/drawing/2014/main" id="{7B44039D-B1CF-7341-B224-842508D77F07}"/>
              </a:ext>
            </a:extLst>
          </p:cNvPr>
          <p:cNvSpPr>
            <a:spLocks noGrp="1"/>
          </p:cNvSpPr>
          <p:nvPr>
            <p:ph type="sldNum" sz="quarter" idx="12"/>
          </p:nvPr>
        </p:nvSpPr>
        <p:spPr/>
        <p:txBody>
          <a:bodyPr/>
          <a:lstStyle>
            <a:lvl1pPr rtl="1">
              <a:defRPr/>
            </a:lvl1pPr>
          </a:lstStyle>
          <a:p>
            <a:fld id="{F3AFB68C-F5FC-0E4B-B807-5A633ADB363B}" type="slidenum">
              <a:rPr lang="en-US" altLang="en-US"/>
              <a:pPr/>
              <a:t>‹#›</a:t>
            </a:fld>
            <a:endParaRPr lang="en-US" altLang="en-US"/>
          </a:p>
        </p:txBody>
      </p:sp>
    </p:spTree>
    <p:extLst>
      <p:ext uri="{BB962C8B-B14F-4D97-AF65-F5344CB8AC3E}">
        <p14:creationId xmlns:p14="http://schemas.microsoft.com/office/powerpoint/2010/main" val="18489165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55448"/>
            <a:ext cx="8229600" cy="1252728"/>
          </a:xfrm>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ED65ACC-4977-5641-92F6-1090A504A369}"/>
              </a:ext>
            </a:extLst>
          </p:cNvPr>
          <p:cNvSpPr>
            <a:spLocks noGrp="1"/>
          </p:cNvSpPr>
          <p:nvPr>
            <p:ph type="dt" sz="half" idx="10"/>
          </p:nvPr>
        </p:nvSpPr>
        <p:spPr/>
        <p:txBody>
          <a:bodyPr/>
          <a:lstStyle>
            <a:lvl1pPr rtl="1">
              <a:defRPr/>
            </a:lvl1pPr>
          </a:lstStyle>
          <a:p>
            <a:fld id="{CE03ABA7-0C3D-C543-ACB1-3D38412544A4}" type="datetime1">
              <a:rPr lang="en-US" altLang="en-US"/>
              <a:pPr/>
              <a:t>5/8/19</a:t>
            </a:fld>
            <a:endParaRPr lang="en-US" altLang="en-US"/>
          </a:p>
        </p:txBody>
      </p:sp>
      <p:sp>
        <p:nvSpPr>
          <p:cNvPr id="5" name="Footer Placeholder 4">
            <a:extLst>
              <a:ext uri="{FF2B5EF4-FFF2-40B4-BE49-F238E27FC236}">
                <a16:creationId xmlns:a16="http://schemas.microsoft.com/office/drawing/2014/main" id="{9EB13064-7B9C-7B49-966C-19F19DF6F01C}"/>
              </a:ext>
            </a:extLst>
          </p:cNvPr>
          <p:cNvSpPr>
            <a:spLocks noGrp="1"/>
          </p:cNvSpPr>
          <p:nvPr>
            <p:ph type="ftr" sz="quarter" idx="11"/>
          </p:nvPr>
        </p:nvSpPr>
        <p:spPr/>
        <p:txBody>
          <a:bodyPr/>
          <a:lstStyle>
            <a:lvl1pPr rtl="1">
              <a:defRPr/>
            </a:lvl1pPr>
          </a:lstStyle>
          <a:p>
            <a:endParaRPr lang="en-US" altLang="en-US"/>
          </a:p>
        </p:txBody>
      </p:sp>
      <p:sp>
        <p:nvSpPr>
          <p:cNvPr id="6" name="Slide Number Placeholder 5">
            <a:extLst>
              <a:ext uri="{FF2B5EF4-FFF2-40B4-BE49-F238E27FC236}">
                <a16:creationId xmlns:a16="http://schemas.microsoft.com/office/drawing/2014/main" id="{E6A9AC9A-3482-8044-AA57-5C1DE8D4361E}"/>
              </a:ext>
            </a:extLst>
          </p:cNvPr>
          <p:cNvSpPr>
            <a:spLocks noGrp="1"/>
          </p:cNvSpPr>
          <p:nvPr>
            <p:ph type="sldNum" sz="quarter" idx="12"/>
          </p:nvPr>
        </p:nvSpPr>
        <p:spPr/>
        <p:txBody>
          <a:bodyPr/>
          <a:lstStyle>
            <a:lvl1pPr rtl="1">
              <a:defRPr/>
            </a:lvl1pPr>
          </a:lstStyle>
          <a:p>
            <a:fld id="{074448C5-57F7-C24D-8D28-83FF22FDFEAE}" type="slidenum">
              <a:rPr lang="en-US" altLang="en-US"/>
              <a:pPr/>
              <a:t>‹#›</a:t>
            </a:fld>
            <a:r>
              <a:rPr lang="en-US" altLang="en-US"/>
              <a:t>/ 39</a:t>
            </a:r>
          </a:p>
        </p:txBody>
      </p:sp>
    </p:spTree>
    <p:extLst>
      <p:ext uri="{BB962C8B-B14F-4D97-AF65-F5344CB8AC3E}">
        <p14:creationId xmlns:p14="http://schemas.microsoft.com/office/powerpoint/2010/main" val="32152529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E35E1D5-1CB6-2343-B2A3-62AED44148A2}"/>
              </a:ext>
            </a:extLst>
          </p:cNvPr>
          <p:cNvSpPr/>
          <p:nvPr/>
        </p:nvSpPr>
        <p:spPr bwMode="ltGray">
          <a:xfrm>
            <a:off x="0" y="0"/>
            <a:ext cx="9144000" cy="2601913"/>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lIns="91418" tIns="45710" rIns="91418" bIns="45710" anchor="ctr"/>
          <a:lstStyle/>
          <a:p>
            <a:pPr algn="ctr" eaLnBrk="0" hangingPunct="0">
              <a:defRPr/>
            </a:pPr>
            <a:endParaRPr lang="en-US" sz="2400" dirty="0">
              <a:solidFill>
                <a:prstClr val="white"/>
              </a:solidFill>
            </a:endParaRPr>
          </a:p>
        </p:txBody>
      </p:sp>
      <p:sp>
        <p:nvSpPr>
          <p:cNvPr id="5" name="Rectangle 4">
            <a:extLst>
              <a:ext uri="{FF2B5EF4-FFF2-40B4-BE49-F238E27FC236}">
                <a16:creationId xmlns:a16="http://schemas.microsoft.com/office/drawing/2014/main" id="{E579AC3E-547B-CE4D-9B81-B3C965BE549B}"/>
              </a:ext>
            </a:extLst>
          </p:cNvPr>
          <p:cNvSpPr/>
          <p:nvPr/>
        </p:nvSpPr>
        <p:spPr bwMode="invGray">
          <a:xfrm>
            <a:off x="0" y="2601913"/>
            <a:ext cx="9144000" cy="46037"/>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lIns="91418" tIns="45710" rIns="91418" bIns="45710" anchor="ctr"/>
          <a:lstStyle/>
          <a:p>
            <a:pPr algn="ctr" eaLnBrk="0" hangingPunct="0">
              <a:defRPr/>
            </a:pPr>
            <a:endParaRPr lang="en-US" sz="2400" dirty="0">
              <a:solidFill>
                <a:prstClr val="white"/>
              </a:solidFill>
            </a:endParaRPr>
          </a:p>
        </p:txBody>
      </p:sp>
      <p:sp>
        <p:nvSpPr>
          <p:cNvPr id="2" name="Title 1"/>
          <p:cNvSpPr>
            <a:spLocks noGrp="1"/>
          </p:cNvSpPr>
          <p:nvPr>
            <p:ph type="title"/>
          </p:nvPr>
        </p:nvSpPr>
        <p:spPr>
          <a:xfrm>
            <a:off x="749808" y="118872"/>
            <a:ext cx="8013192" cy="1636776"/>
          </a:xfrm>
        </p:spPr>
        <p:txBody>
          <a:bodyPr tIns="0" rIns="91418" bIns="0" anchor="b"/>
          <a:lstStyle>
            <a:lvl1pPr algn="l">
              <a:defRPr sz="4700" b="1" cap="none" baseline="0"/>
            </a:lvl1pPr>
            <a:extLst/>
          </a:lstStyle>
          <a:p>
            <a:r>
              <a:rPr lang="en-US"/>
              <a:t>Click to edit Master title style</a:t>
            </a:r>
          </a:p>
        </p:txBody>
      </p:sp>
      <p:sp>
        <p:nvSpPr>
          <p:cNvPr id="3" name="Text Placeholder 2"/>
          <p:cNvSpPr>
            <a:spLocks noGrp="1"/>
          </p:cNvSpPr>
          <p:nvPr>
            <p:ph type="body" idx="1"/>
          </p:nvPr>
        </p:nvSpPr>
        <p:spPr>
          <a:xfrm>
            <a:off x="740664" y="1828800"/>
            <a:ext cx="8022336" cy="685800"/>
          </a:xfrm>
        </p:spPr>
        <p:txBody>
          <a:bodyPr lIns="146270" tIns="0" rIns="45710" bIns="0"/>
          <a:lstStyle>
            <a:lvl1pPr marL="0" indent="0">
              <a:buNone/>
              <a:defRPr sz="2000">
                <a:solidFill>
                  <a:srgbClr val="FFFFFF"/>
                </a:solidFill>
              </a:defRPr>
            </a:lvl1pPr>
            <a:lvl2pPr marL="457094" indent="0">
              <a:buNone/>
              <a:defRPr sz="1800">
                <a:solidFill>
                  <a:schemeClr val="tx1">
                    <a:tint val="75000"/>
                  </a:schemeClr>
                </a:solidFill>
              </a:defRPr>
            </a:lvl2pPr>
            <a:lvl3pPr marL="914188" indent="0">
              <a:buNone/>
              <a:defRPr sz="1600">
                <a:solidFill>
                  <a:schemeClr val="tx1">
                    <a:tint val="75000"/>
                  </a:schemeClr>
                </a:solidFill>
              </a:defRPr>
            </a:lvl3pPr>
            <a:lvl4pPr marL="1371283" indent="0">
              <a:buNone/>
              <a:defRPr sz="1400">
                <a:solidFill>
                  <a:schemeClr val="tx1">
                    <a:tint val="75000"/>
                  </a:schemeClr>
                </a:solidFill>
              </a:defRPr>
            </a:lvl4pPr>
            <a:lvl5pPr marL="1828378" indent="0">
              <a:buNone/>
              <a:defRPr sz="1400">
                <a:solidFill>
                  <a:schemeClr val="tx1">
                    <a:tint val="75000"/>
                  </a:schemeClr>
                </a:solidFill>
              </a:defRPr>
            </a:lvl5pPr>
            <a:lvl6pPr marL="2285472" indent="0">
              <a:buNone/>
              <a:defRPr sz="1400">
                <a:solidFill>
                  <a:schemeClr val="tx1">
                    <a:tint val="75000"/>
                  </a:schemeClr>
                </a:solidFill>
              </a:defRPr>
            </a:lvl6pPr>
            <a:lvl7pPr marL="2742565" indent="0">
              <a:buNone/>
              <a:defRPr sz="1400">
                <a:solidFill>
                  <a:schemeClr val="tx1">
                    <a:tint val="75000"/>
                  </a:schemeClr>
                </a:solidFill>
              </a:defRPr>
            </a:lvl7pPr>
            <a:lvl8pPr marL="3199660" indent="0">
              <a:buNone/>
              <a:defRPr sz="1400">
                <a:solidFill>
                  <a:schemeClr val="tx1">
                    <a:tint val="75000"/>
                  </a:schemeClr>
                </a:solidFill>
              </a:defRPr>
            </a:lvl8pPr>
            <a:lvl9pPr marL="3656755" indent="0">
              <a:buNone/>
              <a:defRPr sz="1400">
                <a:solidFill>
                  <a:schemeClr val="tx1">
                    <a:tint val="75000"/>
                  </a:schemeClr>
                </a:solidFill>
              </a:defRPr>
            </a:lvl9pPr>
            <a:extLst/>
          </a:lstStyle>
          <a:p>
            <a:pPr lvl="0"/>
            <a:r>
              <a:rPr lang="en-US"/>
              <a:t>Click to edit Master text styles</a:t>
            </a:r>
          </a:p>
        </p:txBody>
      </p:sp>
      <p:sp>
        <p:nvSpPr>
          <p:cNvPr id="6" name="Date Placeholder 3">
            <a:extLst>
              <a:ext uri="{FF2B5EF4-FFF2-40B4-BE49-F238E27FC236}">
                <a16:creationId xmlns:a16="http://schemas.microsoft.com/office/drawing/2014/main" id="{2F5BB7DF-20F6-494D-A3DB-484628DCAABC}"/>
              </a:ext>
            </a:extLst>
          </p:cNvPr>
          <p:cNvSpPr>
            <a:spLocks noGrp="1"/>
          </p:cNvSpPr>
          <p:nvPr>
            <p:ph type="dt" sz="half" idx="10"/>
          </p:nvPr>
        </p:nvSpPr>
        <p:spPr/>
        <p:txBody>
          <a:bodyPr/>
          <a:lstStyle>
            <a:lvl1pPr rtl="1">
              <a:defRPr>
                <a:solidFill>
                  <a:srgbClr val="FFFFFF"/>
                </a:solidFill>
              </a:defRPr>
            </a:lvl1pPr>
          </a:lstStyle>
          <a:p>
            <a:fld id="{7C9A0E7B-9E0A-DD4E-9ACB-E859317C5144}" type="datetime1">
              <a:rPr lang="en-US" altLang="en-US"/>
              <a:pPr/>
              <a:t>5/8/19</a:t>
            </a:fld>
            <a:endParaRPr lang="en-US" altLang="en-US"/>
          </a:p>
        </p:txBody>
      </p:sp>
      <p:sp>
        <p:nvSpPr>
          <p:cNvPr id="7" name="Footer Placeholder 4">
            <a:extLst>
              <a:ext uri="{FF2B5EF4-FFF2-40B4-BE49-F238E27FC236}">
                <a16:creationId xmlns:a16="http://schemas.microsoft.com/office/drawing/2014/main" id="{801C025D-777A-424C-A9CB-C8A72350DA4E}"/>
              </a:ext>
            </a:extLst>
          </p:cNvPr>
          <p:cNvSpPr>
            <a:spLocks noGrp="1"/>
          </p:cNvSpPr>
          <p:nvPr>
            <p:ph type="ftr" sz="quarter" idx="11"/>
          </p:nvPr>
        </p:nvSpPr>
        <p:spPr/>
        <p:txBody>
          <a:bodyPr/>
          <a:lstStyle>
            <a:lvl1pPr rtl="1">
              <a:defRPr>
                <a:solidFill>
                  <a:srgbClr val="FFFFFF"/>
                </a:solidFill>
              </a:defRPr>
            </a:lvl1pPr>
          </a:lstStyle>
          <a:p>
            <a:endParaRPr lang="en-US" altLang="en-US"/>
          </a:p>
        </p:txBody>
      </p:sp>
      <p:sp>
        <p:nvSpPr>
          <p:cNvPr id="8" name="Slide Number Placeholder 5">
            <a:extLst>
              <a:ext uri="{FF2B5EF4-FFF2-40B4-BE49-F238E27FC236}">
                <a16:creationId xmlns:a16="http://schemas.microsoft.com/office/drawing/2014/main" id="{BDE1384E-D1A2-C146-A760-D9EFD7662505}"/>
              </a:ext>
            </a:extLst>
          </p:cNvPr>
          <p:cNvSpPr>
            <a:spLocks noGrp="1"/>
          </p:cNvSpPr>
          <p:nvPr>
            <p:ph type="sldNum" sz="quarter" idx="12"/>
          </p:nvPr>
        </p:nvSpPr>
        <p:spPr/>
        <p:txBody>
          <a:bodyPr/>
          <a:lstStyle>
            <a:lvl1pPr rtl="1">
              <a:defRPr>
                <a:solidFill>
                  <a:srgbClr val="FFFFFF"/>
                </a:solidFill>
              </a:defRPr>
            </a:lvl1pPr>
          </a:lstStyle>
          <a:p>
            <a:fld id="{6FF700F5-DC1D-7D4B-BB38-B5F77520E447}" type="slidenum">
              <a:rPr lang="en-US" altLang="en-US"/>
              <a:pPr/>
              <a:t>‹#›</a:t>
            </a:fld>
            <a:endParaRPr lang="en-US" altLang="en-US"/>
          </a:p>
        </p:txBody>
      </p:sp>
    </p:spTree>
    <p:extLst>
      <p:ext uri="{BB962C8B-B14F-4D97-AF65-F5344CB8AC3E}">
        <p14:creationId xmlns:p14="http://schemas.microsoft.com/office/powerpoint/2010/main" val="2452260824"/>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1" y="1773938"/>
            <a:ext cx="4038601" cy="4623816"/>
          </a:xfrm>
        </p:spPr>
        <p:txBody>
          <a:bodyPr lIns="91418"/>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1" y="1773938"/>
            <a:ext cx="4038601" cy="462381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0D38B207-3613-D54A-B404-8941D6528C8E}"/>
              </a:ext>
            </a:extLst>
          </p:cNvPr>
          <p:cNvSpPr>
            <a:spLocks noGrp="1"/>
          </p:cNvSpPr>
          <p:nvPr>
            <p:ph type="dt" sz="half" idx="10"/>
          </p:nvPr>
        </p:nvSpPr>
        <p:spPr/>
        <p:txBody>
          <a:bodyPr/>
          <a:lstStyle>
            <a:lvl1pPr rtl="1">
              <a:defRPr/>
            </a:lvl1pPr>
          </a:lstStyle>
          <a:p>
            <a:fld id="{EF12C32B-34F3-9B47-A669-CFB1D666A106}" type="datetime1">
              <a:rPr lang="en-US" altLang="en-US"/>
              <a:pPr/>
              <a:t>5/8/19</a:t>
            </a:fld>
            <a:endParaRPr lang="en-US" altLang="en-US"/>
          </a:p>
        </p:txBody>
      </p:sp>
      <p:sp>
        <p:nvSpPr>
          <p:cNvPr id="6" name="Footer Placeholder 4">
            <a:extLst>
              <a:ext uri="{FF2B5EF4-FFF2-40B4-BE49-F238E27FC236}">
                <a16:creationId xmlns:a16="http://schemas.microsoft.com/office/drawing/2014/main" id="{91E6B5B0-96E9-1C45-8647-A729D50E5EE5}"/>
              </a:ext>
            </a:extLst>
          </p:cNvPr>
          <p:cNvSpPr>
            <a:spLocks noGrp="1"/>
          </p:cNvSpPr>
          <p:nvPr>
            <p:ph type="ftr" sz="quarter" idx="11"/>
          </p:nvPr>
        </p:nvSpPr>
        <p:spPr/>
        <p:txBody>
          <a:bodyPr/>
          <a:lstStyle>
            <a:lvl1pPr rtl="1">
              <a:defRPr/>
            </a:lvl1pPr>
          </a:lstStyle>
          <a:p>
            <a:endParaRPr lang="en-US" altLang="en-US"/>
          </a:p>
        </p:txBody>
      </p:sp>
      <p:sp>
        <p:nvSpPr>
          <p:cNvPr id="7" name="Slide Number Placeholder 5">
            <a:extLst>
              <a:ext uri="{FF2B5EF4-FFF2-40B4-BE49-F238E27FC236}">
                <a16:creationId xmlns:a16="http://schemas.microsoft.com/office/drawing/2014/main" id="{710B195E-6FDA-8B44-BF51-9B71D7453E47}"/>
              </a:ext>
            </a:extLst>
          </p:cNvPr>
          <p:cNvSpPr>
            <a:spLocks noGrp="1"/>
          </p:cNvSpPr>
          <p:nvPr>
            <p:ph type="sldNum" sz="quarter" idx="12"/>
          </p:nvPr>
        </p:nvSpPr>
        <p:spPr/>
        <p:txBody>
          <a:bodyPr/>
          <a:lstStyle>
            <a:lvl1pPr rtl="1">
              <a:defRPr/>
            </a:lvl1pPr>
          </a:lstStyle>
          <a:p>
            <a:fld id="{34F308B7-6822-F94B-ACE3-BFBED246EC42}" type="slidenum">
              <a:rPr lang="en-US" altLang="en-US"/>
              <a:pPr/>
              <a:t>‹#›</a:t>
            </a:fld>
            <a:endParaRPr lang="en-US" altLang="en-US"/>
          </a:p>
        </p:txBody>
      </p:sp>
    </p:spTree>
    <p:extLst>
      <p:ext uri="{BB962C8B-B14F-4D97-AF65-F5344CB8AC3E}">
        <p14:creationId xmlns:p14="http://schemas.microsoft.com/office/powerpoint/2010/main" val="6638783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extLst/>
          </a:lstStyle>
          <a:p>
            <a:r>
              <a:rPr lang="en-US"/>
              <a:t>Click to edit Master title style</a:t>
            </a:r>
          </a:p>
        </p:txBody>
      </p:sp>
      <p:sp>
        <p:nvSpPr>
          <p:cNvPr id="3" name="Text Placeholder 2"/>
          <p:cNvSpPr>
            <a:spLocks noGrp="1"/>
          </p:cNvSpPr>
          <p:nvPr>
            <p:ph type="body" idx="1"/>
          </p:nvPr>
        </p:nvSpPr>
        <p:spPr>
          <a:xfrm>
            <a:off x="457200" y="1698989"/>
            <a:ext cx="4040188" cy="715355"/>
          </a:xfrm>
        </p:spPr>
        <p:txBody>
          <a:bodyPr lIns="146270" anchor="ctr"/>
          <a:lstStyle>
            <a:lvl1pPr marL="0" indent="0">
              <a:buNone/>
              <a:defRPr sz="2300" b="1" cap="all" baseline="0"/>
            </a:lvl1pPr>
            <a:lvl2pPr marL="457094" indent="0">
              <a:buNone/>
              <a:defRPr sz="2000" b="1"/>
            </a:lvl2pPr>
            <a:lvl3pPr marL="914188" indent="0">
              <a:buNone/>
              <a:defRPr sz="1800" b="1"/>
            </a:lvl3pPr>
            <a:lvl4pPr marL="1371283" indent="0">
              <a:buNone/>
              <a:defRPr sz="1600" b="1"/>
            </a:lvl4pPr>
            <a:lvl5pPr marL="1828378" indent="0">
              <a:buNone/>
              <a:defRPr sz="1600" b="1"/>
            </a:lvl5pPr>
            <a:lvl6pPr marL="2285472" indent="0">
              <a:buNone/>
              <a:defRPr sz="1600" b="1"/>
            </a:lvl6pPr>
            <a:lvl7pPr marL="2742565" indent="0">
              <a:buNone/>
              <a:defRPr sz="1600" b="1"/>
            </a:lvl7pPr>
            <a:lvl8pPr marL="3199660" indent="0">
              <a:buNone/>
              <a:defRPr sz="1600" b="1"/>
            </a:lvl8pPr>
            <a:lvl9pPr marL="3656755" indent="0">
              <a:buNone/>
              <a:defRPr sz="1600" b="1"/>
            </a:lvl9pPr>
            <a:extLst/>
          </a:lstStyle>
          <a:p>
            <a:pPr lvl="0"/>
            <a:r>
              <a:rPr lang="en-US"/>
              <a:t>Click to edit Master text styles</a:t>
            </a:r>
          </a:p>
        </p:txBody>
      </p:sp>
      <p:sp>
        <p:nvSpPr>
          <p:cNvPr id="4" name="Content Placeholder 3"/>
          <p:cNvSpPr>
            <a:spLocks noGrp="1"/>
          </p:cNvSpPr>
          <p:nvPr>
            <p:ph sz="half" idx="2"/>
          </p:nvPr>
        </p:nvSpPr>
        <p:spPr>
          <a:xfrm>
            <a:off x="457200" y="2449512"/>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698989"/>
            <a:ext cx="4041775" cy="715355"/>
          </a:xfrm>
        </p:spPr>
        <p:txBody>
          <a:bodyPr lIns="146270" anchor="ctr"/>
          <a:lstStyle>
            <a:lvl1pPr marL="0" indent="0">
              <a:buNone/>
              <a:defRPr sz="2300" b="1" cap="all" baseline="0"/>
            </a:lvl1pPr>
            <a:lvl2pPr marL="457094" indent="0">
              <a:buNone/>
              <a:defRPr sz="2000" b="1"/>
            </a:lvl2pPr>
            <a:lvl3pPr marL="914188" indent="0">
              <a:buNone/>
              <a:defRPr sz="1800" b="1"/>
            </a:lvl3pPr>
            <a:lvl4pPr marL="1371283" indent="0">
              <a:buNone/>
              <a:defRPr sz="1600" b="1"/>
            </a:lvl4pPr>
            <a:lvl5pPr marL="1828378" indent="0">
              <a:buNone/>
              <a:defRPr sz="1600" b="1"/>
            </a:lvl5pPr>
            <a:lvl6pPr marL="2285472" indent="0">
              <a:buNone/>
              <a:defRPr sz="1600" b="1"/>
            </a:lvl6pPr>
            <a:lvl7pPr marL="2742565" indent="0">
              <a:buNone/>
              <a:defRPr sz="1600" b="1"/>
            </a:lvl7pPr>
            <a:lvl8pPr marL="3199660" indent="0">
              <a:buNone/>
              <a:defRPr sz="1600" b="1"/>
            </a:lvl8pPr>
            <a:lvl9pPr marL="3656755" indent="0">
              <a:buNone/>
              <a:defRPr sz="1600" b="1"/>
            </a:lvl9pPr>
            <a:extLst/>
          </a:lstStyle>
          <a:p>
            <a:pPr lvl="0"/>
            <a:r>
              <a:rPr lang="en-US"/>
              <a:t>Click to edit Master text styles</a:t>
            </a:r>
          </a:p>
        </p:txBody>
      </p:sp>
      <p:sp>
        <p:nvSpPr>
          <p:cNvPr id="6" name="Content Placeholder 5"/>
          <p:cNvSpPr>
            <a:spLocks noGrp="1"/>
          </p:cNvSpPr>
          <p:nvPr>
            <p:ph sz="quarter" idx="4"/>
          </p:nvPr>
        </p:nvSpPr>
        <p:spPr>
          <a:xfrm>
            <a:off x="4645025" y="2449512"/>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91196F7C-9CB6-2643-BA8A-8916B0B334AC}"/>
              </a:ext>
            </a:extLst>
          </p:cNvPr>
          <p:cNvSpPr>
            <a:spLocks noGrp="1"/>
          </p:cNvSpPr>
          <p:nvPr>
            <p:ph type="dt" sz="half" idx="10"/>
          </p:nvPr>
        </p:nvSpPr>
        <p:spPr/>
        <p:txBody>
          <a:bodyPr/>
          <a:lstStyle>
            <a:lvl1pPr rtl="1">
              <a:defRPr/>
            </a:lvl1pPr>
          </a:lstStyle>
          <a:p>
            <a:fld id="{A65D4821-8291-0549-A517-3D3D27877501}" type="datetime1">
              <a:rPr lang="en-US" altLang="en-US"/>
              <a:pPr/>
              <a:t>5/8/19</a:t>
            </a:fld>
            <a:endParaRPr lang="en-US" altLang="en-US"/>
          </a:p>
        </p:txBody>
      </p:sp>
      <p:sp>
        <p:nvSpPr>
          <p:cNvPr id="8" name="Footer Placeholder 4">
            <a:extLst>
              <a:ext uri="{FF2B5EF4-FFF2-40B4-BE49-F238E27FC236}">
                <a16:creationId xmlns:a16="http://schemas.microsoft.com/office/drawing/2014/main" id="{4A2D9A44-6A66-C542-8419-B3FB022A8B4C}"/>
              </a:ext>
            </a:extLst>
          </p:cNvPr>
          <p:cNvSpPr>
            <a:spLocks noGrp="1"/>
          </p:cNvSpPr>
          <p:nvPr>
            <p:ph type="ftr" sz="quarter" idx="11"/>
          </p:nvPr>
        </p:nvSpPr>
        <p:spPr/>
        <p:txBody>
          <a:bodyPr/>
          <a:lstStyle>
            <a:lvl1pPr rtl="1">
              <a:defRPr/>
            </a:lvl1pPr>
          </a:lstStyle>
          <a:p>
            <a:endParaRPr lang="en-US" altLang="en-US"/>
          </a:p>
        </p:txBody>
      </p:sp>
      <p:sp>
        <p:nvSpPr>
          <p:cNvPr id="9" name="Slide Number Placeholder 5">
            <a:extLst>
              <a:ext uri="{FF2B5EF4-FFF2-40B4-BE49-F238E27FC236}">
                <a16:creationId xmlns:a16="http://schemas.microsoft.com/office/drawing/2014/main" id="{D1983720-0267-1349-9360-62D417EB2BF6}"/>
              </a:ext>
            </a:extLst>
          </p:cNvPr>
          <p:cNvSpPr>
            <a:spLocks noGrp="1"/>
          </p:cNvSpPr>
          <p:nvPr>
            <p:ph type="sldNum" sz="quarter" idx="12"/>
          </p:nvPr>
        </p:nvSpPr>
        <p:spPr/>
        <p:txBody>
          <a:bodyPr/>
          <a:lstStyle>
            <a:lvl1pPr rtl="1">
              <a:defRPr/>
            </a:lvl1pPr>
          </a:lstStyle>
          <a:p>
            <a:fld id="{A9BB0A50-A4AD-D047-9039-0ADE17A2C21F}" type="slidenum">
              <a:rPr lang="en-US" altLang="en-US"/>
              <a:pPr/>
              <a:t>‹#›</a:t>
            </a:fld>
            <a:endParaRPr lang="en-US" altLang="en-US"/>
          </a:p>
        </p:txBody>
      </p:sp>
    </p:spTree>
    <p:extLst>
      <p:ext uri="{BB962C8B-B14F-4D97-AF65-F5344CB8AC3E}">
        <p14:creationId xmlns:p14="http://schemas.microsoft.com/office/powerpoint/2010/main" val="9777654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16E3CE0B-2C98-5342-BC03-6F09C4173290}"/>
              </a:ext>
            </a:extLst>
          </p:cNvPr>
          <p:cNvSpPr>
            <a:spLocks noGrp="1"/>
          </p:cNvSpPr>
          <p:nvPr>
            <p:ph type="dt" sz="half" idx="10"/>
          </p:nvPr>
        </p:nvSpPr>
        <p:spPr/>
        <p:txBody>
          <a:bodyPr/>
          <a:lstStyle>
            <a:lvl1pPr rtl="1">
              <a:defRPr/>
            </a:lvl1pPr>
          </a:lstStyle>
          <a:p>
            <a:fld id="{872393E4-5F8D-524A-AF80-48B8FCABC182}" type="datetime1">
              <a:rPr lang="en-US" altLang="en-US"/>
              <a:pPr/>
              <a:t>5/8/19</a:t>
            </a:fld>
            <a:endParaRPr lang="en-US" altLang="en-US"/>
          </a:p>
        </p:txBody>
      </p:sp>
      <p:sp>
        <p:nvSpPr>
          <p:cNvPr id="4" name="Footer Placeholder 4">
            <a:extLst>
              <a:ext uri="{FF2B5EF4-FFF2-40B4-BE49-F238E27FC236}">
                <a16:creationId xmlns:a16="http://schemas.microsoft.com/office/drawing/2014/main" id="{5788AF17-3E32-9D44-9703-765BAEB1E7A3}"/>
              </a:ext>
            </a:extLst>
          </p:cNvPr>
          <p:cNvSpPr>
            <a:spLocks noGrp="1"/>
          </p:cNvSpPr>
          <p:nvPr>
            <p:ph type="ftr" sz="quarter" idx="11"/>
          </p:nvPr>
        </p:nvSpPr>
        <p:spPr/>
        <p:txBody>
          <a:bodyPr/>
          <a:lstStyle>
            <a:lvl1pPr rtl="1">
              <a:defRPr/>
            </a:lvl1pPr>
          </a:lstStyle>
          <a:p>
            <a:endParaRPr lang="en-US" altLang="en-US"/>
          </a:p>
        </p:txBody>
      </p:sp>
      <p:sp>
        <p:nvSpPr>
          <p:cNvPr id="5" name="Slide Number Placeholder 5">
            <a:extLst>
              <a:ext uri="{FF2B5EF4-FFF2-40B4-BE49-F238E27FC236}">
                <a16:creationId xmlns:a16="http://schemas.microsoft.com/office/drawing/2014/main" id="{B0CFE63C-F614-4B40-9136-A16FA9C10CFF}"/>
              </a:ext>
            </a:extLst>
          </p:cNvPr>
          <p:cNvSpPr>
            <a:spLocks noGrp="1"/>
          </p:cNvSpPr>
          <p:nvPr>
            <p:ph type="sldNum" sz="quarter" idx="12"/>
          </p:nvPr>
        </p:nvSpPr>
        <p:spPr/>
        <p:txBody>
          <a:bodyPr/>
          <a:lstStyle>
            <a:lvl1pPr rtl="1">
              <a:defRPr/>
            </a:lvl1pPr>
          </a:lstStyle>
          <a:p>
            <a:fld id="{AB818EB5-F37E-3849-87C5-A0672D145296}" type="slidenum">
              <a:rPr lang="en-US" altLang="en-US"/>
              <a:pPr/>
              <a:t>‹#›</a:t>
            </a:fld>
            <a:endParaRPr lang="en-US" altLang="en-US"/>
          </a:p>
        </p:txBody>
      </p:sp>
    </p:spTree>
    <p:extLst>
      <p:ext uri="{BB962C8B-B14F-4D97-AF65-F5344CB8AC3E}">
        <p14:creationId xmlns:p14="http://schemas.microsoft.com/office/powerpoint/2010/main" val="28799990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33FC080-F087-1340-A4F8-708917F40AD1}"/>
              </a:ext>
            </a:extLst>
          </p:cNvPr>
          <p:cNvSpPr>
            <a:spLocks noGrp="1"/>
          </p:cNvSpPr>
          <p:nvPr>
            <p:ph type="dt" sz="half" idx="10"/>
          </p:nvPr>
        </p:nvSpPr>
        <p:spPr/>
        <p:txBody>
          <a:bodyPr/>
          <a:lstStyle>
            <a:lvl1pPr rtl="1">
              <a:defRPr/>
            </a:lvl1pPr>
          </a:lstStyle>
          <a:p>
            <a:fld id="{1B7684CE-3191-684A-B272-95384D1FDB1A}" type="datetime1">
              <a:rPr lang="en-US" altLang="en-US"/>
              <a:pPr/>
              <a:t>5/8/19</a:t>
            </a:fld>
            <a:endParaRPr lang="en-US" altLang="en-US"/>
          </a:p>
        </p:txBody>
      </p:sp>
      <p:sp>
        <p:nvSpPr>
          <p:cNvPr id="3" name="Footer Placeholder 2">
            <a:extLst>
              <a:ext uri="{FF2B5EF4-FFF2-40B4-BE49-F238E27FC236}">
                <a16:creationId xmlns:a16="http://schemas.microsoft.com/office/drawing/2014/main" id="{0594393A-CD25-3049-AAB7-1A1A94CB34A4}"/>
              </a:ext>
            </a:extLst>
          </p:cNvPr>
          <p:cNvSpPr>
            <a:spLocks noGrp="1"/>
          </p:cNvSpPr>
          <p:nvPr>
            <p:ph type="ftr" sz="quarter" idx="11"/>
          </p:nvPr>
        </p:nvSpPr>
        <p:spPr/>
        <p:txBody>
          <a:bodyPr/>
          <a:lstStyle>
            <a:lvl1pPr rtl="1">
              <a:defRPr/>
            </a:lvl1pPr>
          </a:lstStyle>
          <a:p>
            <a:endParaRPr lang="en-US" altLang="en-US"/>
          </a:p>
        </p:txBody>
      </p:sp>
      <p:sp>
        <p:nvSpPr>
          <p:cNvPr id="4" name="Slide Number Placeholder 3">
            <a:extLst>
              <a:ext uri="{FF2B5EF4-FFF2-40B4-BE49-F238E27FC236}">
                <a16:creationId xmlns:a16="http://schemas.microsoft.com/office/drawing/2014/main" id="{53F5617A-EF1B-9341-9D76-0E71175A661F}"/>
              </a:ext>
            </a:extLst>
          </p:cNvPr>
          <p:cNvSpPr>
            <a:spLocks noGrp="1"/>
          </p:cNvSpPr>
          <p:nvPr>
            <p:ph type="sldNum" sz="quarter" idx="12"/>
          </p:nvPr>
        </p:nvSpPr>
        <p:spPr/>
        <p:txBody>
          <a:bodyPr/>
          <a:lstStyle>
            <a:lvl1pPr rtl="1">
              <a:defRPr/>
            </a:lvl1pPr>
          </a:lstStyle>
          <a:p>
            <a:fld id="{62ECF05C-FEA9-984C-8C66-0ED3948C471B}" type="slidenum">
              <a:rPr lang="en-US" altLang="en-US"/>
              <a:pPr/>
              <a:t>‹#›</a:t>
            </a:fld>
            <a:endParaRPr lang="en-US" altLang="en-US"/>
          </a:p>
        </p:txBody>
      </p:sp>
    </p:spTree>
    <p:extLst>
      <p:ext uri="{BB962C8B-B14F-4D97-AF65-F5344CB8AC3E}">
        <p14:creationId xmlns:p14="http://schemas.microsoft.com/office/powerpoint/2010/main" val="328227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4E352E3-693C-894F-AC5F-7032016BDBD9}"/>
              </a:ext>
            </a:extLst>
          </p:cNvPr>
          <p:cNvSpPr/>
          <p:nvPr/>
        </p:nvSpPr>
        <p:spPr bwMode="invGray">
          <a:xfrm>
            <a:off x="2855913" y="0"/>
            <a:ext cx="46037" cy="1454150"/>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lIns="91418" tIns="45710" rIns="91418" bIns="45710" anchor="ctr"/>
          <a:lstStyle/>
          <a:p>
            <a:pPr algn="ctr" eaLnBrk="0" hangingPunct="0">
              <a:defRPr/>
            </a:pPr>
            <a:endParaRPr lang="en-US" sz="2400" dirty="0">
              <a:solidFill>
                <a:prstClr val="white"/>
              </a:solidFill>
            </a:endParaRPr>
          </a:p>
        </p:txBody>
      </p:sp>
      <p:sp>
        <p:nvSpPr>
          <p:cNvPr id="6" name="Rectangle 5">
            <a:extLst>
              <a:ext uri="{FF2B5EF4-FFF2-40B4-BE49-F238E27FC236}">
                <a16:creationId xmlns:a16="http://schemas.microsoft.com/office/drawing/2014/main" id="{03D206A3-F35D-9447-AAE8-3EE5B51792EC}"/>
              </a:ext>
            </a:extLst>
          </p:cNvPr>
          <p:cNvSpPr/>
          <p:nvPr/>
        </p:nvSpPr>
        <p:spPr bwMode="invGray">
          <a:xfrm>
            <a:off x="2855913" y="0"/>
            <a:ext cx="46037" cy="1454150"/>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lIns="91418" tIns="45710" rIns="91418" bIns="45710" anchor="ctr"/>
          <a:lstStyle/>
          <a:p>
            <a:pPr algn="ctr" eaLnBrk="0" hangingPunct="0">
              <a:defRPr/>
            </a:pPr>
            <a:endParaRPr lang="en-US" sz="2400" dirty="0">
              <a:solidFill>
                <a:prstClr val="white"/>
              </a:solidFill>
            </a:endParaRPr>
          </a:p>
        </p:txBody>
      </p:sp>
      <p:sp>
        <p:nvSpPr>
          <p:cNvPr id="2" name="Title 1"/>
          <p:cNvSpPr>
            <a:spLocks noGrp="1"/>
          </p:cNvSpPr>
          <p:nvPr>
            <p:ph type="title"/>
          </p:nvPr>
        </p:nvSpPr>
        <p:spPr>
          <a:xfrm>
            <a:off x="167838" y="152400"/>
            <a:ext cx="2523744" cy="978408"/>
          </a:xfrm>
        </p:spPr>
        <p:txBody>
          <a:bodyPr lIns="73134" bIns="0" anchor="b">
            <a:sp3d prstMaterial="matte"/>
          </a:bodyPr>
          <a:lstStyle>
            <a:lvl1pPr algn="l">
              <a:defRPr sz="2000" b="0"/>
            </a:lvl1pPr>
            <a:extLst/>
          </a:lstStyle>
          <a:p>
            <a:r>
              <a:rPr lang="en-US"/>
              <a:t>Click to edit Master title style</a:t>
            </a:r>
          </a:p>
        </p:txBody>
      </p:sp>
      <p:sp>
        <p:nvSpPr>
          <p:cNvPr id="3" name="Content Placeholder 2"/>
          <p:cNvSpPr>
            <a:spLocks noGrp="1"/>
          </p:cNvSpPr>
          <p:nvPr>
            <p:ph idx="1"/>
          </p:nvPr>
        </p:nvSpPr>
        <p:spPr>
          <a:xfrm>
            <a:off x="3019379" y="1743135"/>
            <a:ext cx="5920641" cy="455888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67840" y="1730018"/>
            <a:ext cx="2468880" cy="4572000"/>
          </a:xfrm>
        </p:spPr>
        <p:txBody>
          <a:bodyPr/>
          <a:lstStyle>
            <a:lvl1pPr marL="0" indent="0">
              <a:buNone/>
              <a:defRPr sz="1400"/>
            </a:lvl1pPr>
            <a:lvl2pPr marL="457094" indent="0">
              <a:buNone/>
              <a:defRPr sz="1200"/>
            </a:lvl2pPr>
            <a:lvl3pPr marL="914188" indent="0">
              <a:buNone/>
              <a:defRPr sz="1000"/>
            </a:lvl3pPr>
            <a:lvl4pPr marL="1371283" indent="0">
              <a:buNone/>
              <a:defRPr sz="900"/>
            </a:lvl4pPr>
            <a:lvl5pPr marL="1828378" indent="0">
              <a:buNone/>
              <a:defRPr sz="900"/>
            </a:lvl5pPr>
            <a:lvl6pPr marL="2285472" indent="0">
              <a:buNone/>
              <a:defRPr sz="900"/>
            </a:lvl6pPr>
            <a:lvl7pPr marL="2742565" indent="0">
              <a:buNone/>
              <a:defRPr sz="900"/>
            </a:lvl7pPr>
            <a:lvl8pPr marL="3199660" indent="0">
              <a:buNone/>
              <a:defRPr sz="900"/>
            </a:lvl8pPr>
            <a:lvl9pPr marL="3656755" indent="0">
              <a:buNone/>
              <a:defRPr sz="900"/>
            </a:lvl9pPr>
            <a:extLst/>
          </a:lstStyle>
          <a:p>
            <a:pPr lvl="0"/>
            <a:r>
              <a:rPr lang="en-US"/>
              <a:t>Click to edit Master text styles</a:t>
            </a:r>
          </a:p>
        </p:txBody>
      </p:sp>
      <p:sp>
        <p:nvSpPr>
          <p:cNvPr id="7" name="Date Placeholder 4">
            <a:extLst>
              <a:ext uri="{FF2B5EF4-FFF2-40B4-BE49-F238E27FC236}">
                <a16:creationId xmlns:a16="http://schemas.microsoft.com/office/drawing/2014/main" id="{AECAEE1F-C6BB-7B41-9923-26A0786FEFBE}"/>
              </a:ext>
            </a:extLst>
          </p:cNvPr>
          <p:cNvSpPr>
            <a:spLocks noGrp="1"/>
          </p:cNvSpPr>
          <p:nvPr>
            <p:ph type="dt" sz="half" idx="10"/>
          </p:nvPr>
        </p:nvSpPr>
        <p:spPr/>
        <p:txBody>
          <a:bodyPr/>
          <a:lstStyle>
            <a:lvl1pPr rtl="1">
              <a:defRPr/>
            </a:lvl1pPr>
          </a:lstStyle>
          <a:p>
            <a:fld id="{C3E925CE-B8D0-1E4B-A590-0299456464E4}" type="datetime1">
              <a:rPr lang="en-US" altLang="en-US"/>
              <a:pPr/>
              <a:t>5/8/19</a:t>
            </a:fld>
            <a:endParaRPr lang="en-US" altLang="en-US"/>
          </a:p>
        </p:txBody>
      </p:sp>
      <p:sp>
        <p:nvSpPr>
          <p:cNvPr id="8" name="Footer Placeholder 5">
            <a:extLst>
              <a:ext uri="{FF2B5EF4-FFF2-40B4-BE49-F238E27FC236}">
                <a16:creationId xmlns:a16="http://schemas.microsoft.com/office/drawing/2014/main" id="{F4B09CE8-94A6-AD43-9525-A3B95B17716B}"/>
              </a:ext>
            </a:extLst>
          </p:cNvPr>
          <p:cNvSpPr>
            <a:spLocks noGrp="1"/>
          </p:cNvSpPr>
          <p:nvPr>
            <p:ph type="ftr" sz="quarter" idx="11"/>
          </p:nvPr>
        </p:nvSpPr>
        <p:spPr/>
        <p:txBody>
          <a:bodyPr/>
          <a:lstStyle>
            <a:lvl1pPr rtl="1">
              <a:defRPr/>
            </a:lvl1pPr>
          </a:lstStyle>
          <a:p>
            <a:endParaRPr lang="en-US" altLang="en-US"/>
          </a:p>
        </p:txBody>
      </p:sp>
      <p:sp>
        <p:nvSpPr>
          <p:cNvPr id="9" name="Slide Number Placeholder 6">
            <a:extLst>
              <a:ext uri="{FF2B5EF4-FFF2-40B4-BE49-F238E27FC236}">
                <a16:creationId xmlns:a16="http://schemas.microsoft.com/office/drawing/2014/main" id="{22D5FD5E-B90B-C740-A18D-716B19967092}"/>
              </a:ext>
            </a:extLst>
          </p:cNvPr>
          <p:cNvSpPr>
            <a:spLocks noGrp="1"/>
          </p:cNvSpPr>
          <p:nvPr>
            <p:ph type="sldNum" sz="quarter" idx="12"/>
          </p:nvPr>
        </p:nvSpPr>
        <p:spPr/>
        <p:txBody>
          <a:bodyPr/>
          <a:lstStyle>
            <a:lvl1pPr rtl="1">
              <a:defRPr/>
            </a:lvl1pPr>
          </a:lstStyle>
          <a:p>
            <a:fld id="{9D3CFBB5-F634-564B-A26D-DB1847CA2A02}" type="slidenum">
              <a:rPr lang="en-US" altLang="en-US"/>
              <a:pPr/>
              <a:t>‹#›</a:t>
            </a:fld>
            <a:endParaRPr lang="en-US" altLang="en-US"/>
          </a:p>
        </p:txBody>
      </p:sp>
    </p:spTree>
    <p:extLst>
      <p:ext uri="{BB962C8B-B14F-4D97-AF65-F5344CB8AC3E}">
        <p14:creationId xmlns:p14="http://schemas.microsoft.com/office/powerpoint/2010/main" val="22168917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Pr>
        <a:solidFill>
          <a:schemeClr val="bg2"/>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9695054-731B-9645-994D-CEC3AD6FDDC4}"/>
              </a:ext>
            </a:extLst>
          </p:cNvPr>
          <p:cNvSpPr/>
          <p:nvPr/>
        </p:nvSpPr>
        <p:spPr>
          <a:xfrm>
            <a:off x="2855913" y="0"/>
            <a:ext cx="46037" cy="6858000"/>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lIns="91418" tIns="45710" rIns="91418" bIns="45710" anchor="ctr"/>
          <a:lstStyle/>
          <a:p>
            <a:pPr algn="ctr" eaLnBrk="0" hangingPunct="0">
              <a:defRPr/>
            </a:pPr>
            <a:endParaRPr lang="en-US" sz="2400" dirty="0">
              <a:solidFill>
                <a:prstClr val="white"/>
              </a:solidFill>
            </a:endParaRPr>
          </a:p>
        </p:txBody>
      </p:sp>
      <p:sp>
        <p:nvSpPr>
          <p:cNvPr id="6" name="Rectangle 5">
            <a:extLst>
              <a:ext uri="{FF2B5EF4-FFF2-40B4-BE49-F238E27FC236}">
                <a16:creationId xmlns:a16="http://schemas.microsoft.com/office/drawing/2014/main" id="{D971F563-72E7-5D40-BEC1-660FB014C4E0}"/>
              </a:ext>
            </a:extLst>
          </p:cNvPr>
          <p:cNvSpPr/>
          <p:nvPr/>
        </p:nvSpPr>
        <p:spPr bwMode="invGray">
          <a:xfrm>
            <a:off x="2855913" y="0"/>
            <a:ext cx="46037" cy="6858000"/>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lIns="91418" tIns="45710" rIns="91418" bIns="45710" anchor="ctr"/>
          <a:lstStyle/>
          <a:p>
            <a:pPr algn="ctr" eaLnBrk="0" hangingPunct="0">
              <a:defRPr/>
            </a:pPr>
            <a:endParaRPr lang="en-US" sz="2400" dirty="0">
              <a:solidFill>
                <a:prstClr val="white"/>
              </a:solidFill>
            </a:endParaRPr>
          </a:p>
        </p:txBody>
      </p:sp>
      <p:sp>
        <p:nvSpPr>
          <p:cNvPr id="2" name="Title 1"/>
          <p:cNvSpPr>
            <a:spLocks noGrp="1"/>
          </p:cNvSpPr>
          <p:nvPr>
            <p:ph type="title"/>
          </p:nvPr>
        </p:nvSpPr>
        <p:spPr>
          <a:xfrm>
            <a:off x="164594" y="155448"/>
            <a:ext cx="2525150" cy="978408"/>
          </a:xfrm>
        </p:spPr>
        <p:txBody>
          <a:bodyPr lIns="73134" bIns="0" anchor="b">
            <a:sp3d prstMaterial="matte"/>
          </a:bodyPr>
          <a:lstStyle>
            <a:lvl1pPr algn="l">
              <a:defRPr sz="2000" b="0"/>
            </a:lvl1pPr>
            <a:extLst/>
          </a:lstStyle>
          <a:p>
            <a:r>
              <a:rPr lang="en-US"/>
              <a:t>Click to edit Master title style</a:t>
            </a:r>
          </a:p>
        </p:txBody>
      </p:sp>
      <p:sp>
        <p:nvSpPr>
          <p:cNvPr id="3" name="Picture Placeholder 2"/>
          <p:cNvSpPr>
            <a:spLocks noGrp="1"/>
          </p:cNvSpPr>
          <p:nvPr>
            <p:ph type="pic" idx="1"/>
          </p:nvPr>
        </p:nvSpPr>
        <p:spPr>
          <a:xfrm>
            <a:off x="2903805" y="1484810"/>
            <a:ext cx="6247397" cy="5373192"/>
          </a:xfrm>
          <a:solidFill>
            <a:schemeClr val="bg2">
              <a:shade val="75000"/>
            </a:schemeClr>
          </a:solidFill>
        </p:spPr>
        <p:txBody>
          <a:bodyPr rtlCol="0">
            <a:normAutofit/>
          </a:bodyPr>
          <a:lstStyle>
            <a:lvl1pPr marL="0" indent="0">
              <a:buNone/>
              <a:defRPr sz="3200"/>
            </a:lvl1pPr>
            <a:lvl2pPr marL="457094" indent="0">
              <a:buNone/>
              <a:defRPr sz="2800"/>
            </a:lvl2pPr>
            <a:lvl3pPr marL="914188" indent="0">
              <a:buNone/>
              <a:defRPr sz="2400"/>
            </a:lvl3pPr>
            <a:lvl4pPr marL="1371283" indent="0">
              <a:buNone/>
              <a:defRPr sz="2000"/>
            </a:lvl4pPr>
            <a:lvl5pPr marL="1828378" indent="0">
              <a:buNone/>
              <a:defRPr sz="2000"/>
            </a:lvl5pPr>
            <a:lvl6pPr marL="2285472" indent="0">
              <a:buNone/>
              <a:defRPr sz="2000"/>
            </a:lvl6pPr>
            <a:lvl7pPr marL="2742565" indent="0">
              <a:buNone/>
              <a:defRPr sz="2000"/>
            </a:lvl7pPr>
            <a:lvl8pPr marL="3199660" indent="0">
              <a:buNone/>
              <a:defRPr sz="2000"/>
            </a:lvl8pPr>
            <a:lvl9pPr marL="3656755" indent="0">
              <a:buNone/>
              <a:defRPr sz="2000"/>
            </a:lvl9pPr>
            <a:extLst/>
          </a:lstStyle>
          <a:p>
            <a:pPr lvl="0"/>
            <a:r>
              <a:rPr lang="en-US" noProof="0"/>
              <a:t>Click icon to add picture</a:t>
            </a:r>
            <a:endParaRPr lang="en-US" noProof="0" dirty="0"/>
          </a:p>
        </p:txBody>
      </p:sp>
      <p:sp>
        <p:nvSpPr>
          <p:cNvPr id="4" name="Text Placeholder 3"/>
          <p:cNvSpPr>
            <a:spLocks noGrp="1"/>
          </p:cNvSpPr>
          <p:nvPr>
            <p:ph type="body" sz="half" idx="2"/>
          </p:nvPr>
        </p:nvSpPr>
        <p:spPr>
          <a:xfrm>
            <a:off x="164592" y="1728216"/>
            <a:ext cx="2468880" cy="4572000"/>
          </a:xfrm>
        </p:spPr>
        <p:txBody>
          <a:bodyPr/>
          <a:lstStyle>
            <a:lvl1pPr marL="0" indent="0">
              <a:buNone/>
              <a:defRPr sz="1400"/>
            </a:lvl1pPr>
            <a:lvl2pPr marL="457094" indent="0">
              <a:buNone/>
              <a:defRPr sz="1200"/>
            </a:lvl2pPr>
            <a:lvl3pPr marL="914188" indent="0">
              <a:buNone/>
              <a:defRPr sz="1000"/>
            </a:lvl3pPr>
            <a:lvl4pPr marL="1371283" indent="0">
              <a:buNone/>
              <a:defRPr sz="900"/>
            </a:lvl4pPr>
            <a:lvl5pPr marL="1828378" indent="0">
              <a:buNone/>
              <a:defRPr sz="900"/>
            </a:lvl5pPr>
            <a:lvl6pPr marL="2285472" indent="0">
              <a:buNone/>
              <a:defRPr sz="900"/>
            </a:lvl6pPr>
            <a:lvl7pPr marL="2742565" indent="0">
              <a:buNone/>
              <a:defRPr sz="900"/>
            </a:lvl7pPr>
            <a:lvl8pPr marL="3199660" indent="0">
              <a:buNone/>
              <a:defRPr sz="900"/>
            </a:lvl8pPr>
            <a:lvl9pPr marL="3656755" indent="0">
              <a:buNone/>
              <a:defRPr sz="900"/>
            </a:lvl9pPr>
            <a:extLst/>
          </a:lstStyle>
          <a:p>
            <a:pPr lvl="0"/>
            <a:r>
              <a:rPr lang="en-US"/>
              <a:t>Click to edit Master text styles</a:t>
            </a:r>
          </a:p>
        </p:txBody>
      </p:sp>
      <p:sp>
        <p:nvSpPr>
          <p:cNvPr id="7" name="Date Placeholder 4">
            <a:extLst>
              <a:ext uri="{FF2B5EF4-FFF2-40B4-BE49-F238E27FC236}">
                <a16:creationId xmlns:a16="http://schemas.microsoft.com/office/drawing/2014/main" id="{802B0308-C701-FF4E-B656-11BB02FD14B2}"/>
              </a:ext>
            </a:extLst>
          </p:cNvPr>
          <p:cNvSpPr>
            <a:spLocks noGrp="1"/>
          </p:cNvSpPr>
          <p:nvPr>
            <p:ph type="dt" sz="half" idx="10"/>
          </p:nvPr>
        </p:nvSpPr>
        <p:spPr>
          <a:xfrm>
            <a:off x="165100" y="1169988"/>
            <a:ext cx="2522538" cy="201612"/>
          </a:xfrm>
        </p:spPr>
        <p:txBody>
          <a:bodyPr/>
          <a:lstStyle>
            <a:lvl1pPr rtl="1">
              <a:defRPr/>
            </a:lvl1pPr>
          </a:lstStyle>
          <a:p>
            <a:fld id="{5F3B7F91-CAE0-A243-B2A3-D3F916B7E981}" type="datetime1">
              <a:rPr lang="en-US" altLang="en-US"/>
              <a:pPr/>
              <a:t>5/8/19</a:t>
            </a:fld>
            <a:endParaRPr lang="en-US" altLang="en-US"/>
          </a:p>
        </p:txBody>
      </p:sp>
      <p:sp>
        <p:nvSpPr>
          <p:cNvPr id="8" name="Footer Placeholder 5">
            <a:extLst>
              <a:ext uri="{FF2B5EF4-FFF2-40B4-BE49-F238E27FC236}">
                <a16:creationId xmlns:a16="http://schemas.microsoft.com/office/drawing/2014/main" id="{72F4291C-6B75-9F4D-BA9D-AE48B3CA3A2D}"/>
              </a:ext>
            </a:extLst>
          </p:cNvPr>
          <p:cNvSpPr>
            <a:spLocks noGrp="1"/>
          </p:cNvSpPr>
          <p:nvPr>
            <p:ph type="ftr" sz="quarter" idx="11"/>
          </p:nvPr>
        </p:nvSpPr>
        <p:spPr>
          <a:xfrm>
            <a:off x="3035300" y="1169988"/>
            <a:ext cx="5194300" cy="201612"/>
          </a:xfrm>
        </p:spPr>
        <p:txBody>
          <a:bodyPr/>
          <a:lstStyle>
            <a:lvl1pPr rtl="1">
              <a:defRPr>
                <a:solidFill>
                  <a:srgbClr val="BCBCBC"/>
                </a:solidFill>
              </a:defRPr>
            </a:lvl1pPr>
          </a:lstStyle>
          <a:p>
            <a:endParaRPr lang="en-US" altLang="en-US"/>
          </a:p>
        </p:txBody>
      </p:sp>
      <p:sp>
        <p:nvSpPr>
          <p:cNvPr id="9" name="Slide Number Placeholder 6">
            <a:extLst>
              <a:ext uri="{FF2B5EF4-FFF2-40B4-BE49-F238E27FC236}">
                <a16:creationId xmlns:a16="http://schemas.microsoft.com/office/drawing/2014/main" id="{FBD896C4-596F-2C41-A50E-7F5A609EF0FA}"/>
              </a:ext>
            </a:extLst>
          </p:cNvPr>
          <p:cNvSpPr>
            <a:spLocks noGrp="1"/>
          </p:cNvSpPr>
          <p:nvPr>
            <p:ph type="sldNum" sz="quarter" idx="12"/>
          </p:nvPr>
        </p:nvSpPr>
        <p:spPr>
          <a:xfrm>
            <a:off x="8339138" y="1169988"/>
            <a:ext cx="733425" cy="201612"/>
          </a:xfrm>
        </p:spPr>
        <p:txBody>
          <a:bodyPr/>
          <a:lstStyle>
            <a:lvl1pPr rtl="1">
              <a:defRPr/>
            </a:lvl1pPr>
          </a:lstStyle>
          <a:p>
            <a:fld id="{833A0AB2-DD4D-EB4A-BB53-BAB3409CBA3A}" type="slidenum">
              <a:rPr lang="en-US" altLang="en-US"/>
              <a:pPr/>
              <a:t>‹#›</a:t>
            </a:fld>
            <a:endParaRPr lang="en-US" altLang="en-US"/>
          </a:p>
        </p:txBody>
      </p:sp>
    </p:spTree>
    <p:extLst>
      <p:ext uri="{BB962C8B-B14F-4D97-AF65-F5344CB8AC3E}">
        <p14:creationId xmlns:p14="http://schemas.microsoft.com/office/powerpoint/2010/main" val="1755729688"/>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9C4F6DD-7A95-2445-9142-168D1BDD83BC}"/>
              </a:ext>
            </a:extLst>
          </p:cNvPr>
          <p:cNvSpPr/>
          <p:nvPr/>
        </p:nvSpPr>
        <p:spPr bwMode="invGray">
          <a:xfrm>
            <a:off x="0" y="1436688"/>
            <a:ext cx="9144000" cy="4445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lIns="91418" tIns="45710" rIns="91418" bIns="45710" anchor="ctr"/>
          <a:lstStyle/>
          <a:p>
            <a:pPr algn="ctr" eaLnBrk="0" hangingPunct="0">
              <a:defRPr/>
            </a:pPr>
            <a:endParaRPr lang="en-US" sz="2400" dirty="0">
              <a:solidFill>
                <a:prstClr val="white"/>
              </a:solidFill>
            </a:endParaRPr>
          </a:p>
        </p:txBody>
      </p:sp>
      <p:sp>
        <p:nvSpPr>
          <p:cNvPr id="7" name="Rectangle 6">
            <a:extLst>
              <a:ext uri="{FF2B5EF4-FFF2-40B4-BE49-F238E27FC236}">
                <a16:creationId xmlns:a16="http://schemas.microsoft.com/office/drawing/2014/main" id="{78831633-A776-994B-A12C-0BF91401D5BF}"/>
              </a:ext>
            </a:extLst>
          </p:cNvPr>
          <p:cNvSpPr/>
          <p:nvPr/>
        </p:nvSpPr>
        <p:spPr bwMode="ltGray">
          <a:xfrm>
            <a:off x="0" y="0"/>
            <a:ext cx="9144000" cy="1433513"/>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lIns="91418" tIns="45710" rIns="91418" bIns="45710" anchor="ctr"/>
          <a:lstStyle/>
          <a:p>
            <a:pPr algn="ctr" eaLnBrk="0" hangingPunct="0">
              <a:defRPr/>
            </a:pPr>
            <a:endParaRPr lang="en-US" sz="2400" dirty="0">
              <a:solidFill>
                <a:prstClr val="white"/>
              </a:solidFill>
            </a:endParaRPr>
          </a:p>
        </p:txBody>
      </p:sp>
      <p:sp>
        <p:nvSpPr>
          <p:cNvPr id="2" name="Title Placeholder 1">
            <a:extLst>
              <a:ext uri="{FF2B5EF4-FFF2-40B4-BE49-F238E27FC236}">
                <a16:creationId xmlns:a16="http://schemas.microsoft.com/office/drawing/2014/main" id="{B45FABDF-9DF7-C347-BA70-1BA876A6A43B}"/>
              </a:ext>
            </a:extLst>
          </p:cNvPr>
          <p:cNvSpPr>
            <a:spLocks noGrp="1"/>
          </p:cNvSpPr>
          <p:nvPr>
            <p:ph type="title"/>
          </p:nvPr>
        </p:nvSpPr>
        <p:spPr>
          <a:xfrm>
            <a:off x="457200" y="152400"/>
            <a:ext cx="8229600" cy="1250950"/>
          </a:xfrm>
          <a:prstGeom prst="rect">
            <a:avLst/>
          </a:prstGeom>
        </p:spPr>
        <p:txBody>
          <a:bodyPr vert="horz" lIns="91418" tIns="45710" rIns="45710" bIns="45710" rtlCol="0" anchor="ctr">
            <a:normAutofit/>
            <a:scene3d>
              <a:camera prst="orthographicFront"/>
              <a:lightRig rig="threePt" dir="t">
                <a:rot lat="0" lon="0" rev="4800000"/>
              </a:lightRig>
            </a:scene3d>
            <a:sp3d prstMaterial="matte">
              <a:bevelT w="50800" h="10160"/>
            </a:sp3d>
          </a:bodyPr>
          <a:lstStyle/>
          <a:p>
            <a:r>
              <a:rPr lang="en-US"/>
              <a:t>Click to edit Master title style</a:t>
            </a:r>
          </a:p>
        </p:txBody>
      </p:sp>
      <p:sp>
        <p:nvSpPr>
          <p:cNvPr id="1029" name="Text Placeholder 2">
            <a:extLst>
              <a:ext uri="{FF2B5EF4-FFF2-40B4-BE49-F238E27FC236}">
                <a16:creationId xmlns:a16="http://schemas.microsoft.com/office/drawing/2014/main" id="{0AC1552B-6A81-164C-91C3-5DEC8000D852}"/>
              </a:ext>
            </a:extLst>
          </p:cNvPr>
          <p:cNvSpPr>
            <a:spLocks noGrp="1"/>
          </p:cNvSpPr>
          <p:nvPr>
            <p:ph type="body" idx="1"/>
          </p:nvPr>
        </p:nvSpPr>
        <p:spPr bwMode="auto">
          <a:xfrm>
            <a:off x="457200" y="1774825"/>
            <a:ext cx="8229600" cy="462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4852" tIns="91418" rIns="91418" bIns="4571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a:extLst>
              <a:ext uri="{FF2B5EF4-FFF2-40B4-BE49-F238E27FC236}">
                <a16:creationId xmlns:a16="http://schemas.microsoft.com/office/drawing/2014/main" id="{C04F8964-368F-2F47-B8B5-D04343102AAD}"/>
              </a:ext>
            </a:extLst>
          </p:cNvPr>
          <p:cNvSpPr>
            <a:spLocks noGrp="1"/>
          </p:cNvSpPr>
          <p:nvPr>
            <p:ph type="dt" sz="half" idx="2"/>
          </p:nvPr>
        </p:nvSpPr>
        <p:spPr>
          <a:xfrm>
            <a:off x="457200" y="6477000"/>
            <a:ext cx="2133600" cy="274638"/>
          </a:xfrm>
          <a:prstGeom prst="rect">
            <a:avLst/>
          </a:prstGeom>
        </p:spPr>
        <p:txBody>
          <a:bodyPr vert="horz" wrap="square" lIns="109702" tIns="45710" rIns="45710" bIns="0" numCol="1" anchor="b" anchorCtr="0" compatLnSpc="1">
            <a:prstTxWarp prst="textNoShape">
              <a:avLst/>
            </a:prstTxWarp>
          </a:bodyPr>
          <a:lstStyle>
            <a:lvl1pPr>
              <a:defRPr sz="1200">
                <a:solidFill>
                  <a:srgbClr val="3F3F3F"/>
                </a:solidFill>
              </a:defRPr>
            </a:lvl1pPr>
          </a:lstStyle>
          <a:p>
            <a:fld id="{1C7A274C-3928-E84F-96D6-774294123DE4}" type="datetime1">
              <a:rPr lang="en-US" altLang="en-US"/>
              <a:pPr/>
              <a:t>5/8/19</a:t>
            </a:fld>
            <a:endParaRPr lang="en-US" altLang="en-US"/>
          </a:p>
        </p:txBody>
      </p:sp>
      <p:sp>
        <p:nvSpPr>
          <p:cNvPr id="5" name="Footer Placeholder 4">
            <a:extLst>
              <a:ext uri="{FF2B5EF4-FFF2-40B4-BE49-F238E27FC236}">
                <a16:creationId xmlns:a16="http://schemas.microsoft.com/office/drawing/2014/main" id="{44C9B826-5BBB-EC45-BB69-3132CA2C4756}"/>
              </a:ext>
            </a:extLst>
          </p:cNvPr>
          <p:cNvSpPr>
            <a:spLocks noGrp="1"/>
          </p:cNvSpPr>
          <p:nvPr>
            <p:ph type="ftr" sz="quarter" idx="3"/>
          </p:nvPr>
        </p:nvSpPr>
        <p:spPr>
          <a:xfrm>
            <a:off x="2640013" y="6477000"/>
            <a:ext cx="5508625" cy="274638"/>
          </a:xfrm>
          <a:prstGeom prst="rect">
            <a:avLst/>
          </a:prstGeom>
        </p:spPr>
        <p:txBody>
          <a:bodyPr vert="horz" wrap="square" lIns="45710" tIns="45710" rIns="45710" bIns="0" numCol="1" anchor="b" anchorCtr="0" compatLnSpc="1">
            <a:prstTxWarp prst="textNoShape">
              <a:avLst/>
            </a:prstTxWarp>
          </a:bodyPr>
          <a:lstStyle>
            <a:lvl1pPr>
              <a:defRPr sz="1200">
                <a:solidFill>
                  <a:srgbClr val="3F3F3F"/>
                </a:solidFill>
              </a:defRPr>
            </a:lvl1pPr>
          </a:lstStyle>
          <a:p>
            <a:endParaRPr lang="en-US" altLang="en-US"/>
          </a:p>
        </p:txBody>
      </p:sp>
      <p:sp>
        <p:nvSpPr>
          <p:cNvPr id="6" name="Slide Number Placeholder 5">
            <a:extLst>
              <a:ext uri="{FF2B5EF4-FFF2-40B4-BE49-F238E27FC236}">
                <a16:creationId xmlns:a16="http://schemas.microsoft.com/office/drawing/2014/main" id="{66323FDC-5B78-F047-BE8B-A4CE7DA5DCA8}"/>
              </a:ext>
            </a:extLst>
          </p:cNvPr>
          <p:cNvSpPr>
            <a:spLocks noGrp="1"/>
          </p:cNvSpPr>
          <p:nvPr>
            <p:ph type="sldNum" sz="quarter" idx="4"/>
          </p:nvPr>
        </p:nvSpPr>
        <p:spPr>
          <a:xfrm>
            <a:off x="8204200" y="6477000"/>
            <a:ext cx="733425" cy="274638"/>
          </a:xfrm>
          <a:prstGeom prst="rect">
            <a:avLst/>
          </a:prstGeom>
        </p:spPr>
        <p:txBody>
          <a:bodyPr vert="horz" wrap="square" lIns="91418" tIns="45710" rIns="91418" bIns="0" numCol="1" anchor="b" anchorCtr="0" compatLnSpc="1">
            <a:prstTxWarp prst="textNoShape">
              <a:avLst/>
            </a:prstTxWarp>
          </a:bodyPr>
          <a:lstStyle>
            <a:lvl1pPr algn="r">
              <a:defRPr sz="1200">
                <a:solidFill>
                  <a:srgbClr val="3F3F3F"/>
                </a:solidFill>
              </a:defRPr>
            </a:lvl1pPr>
          </a:lstStyle>
          <a:p>
            <a:fld id="{4C5D23EF-0AC2-824C-946D-DDE84089B60F}"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hf hdr="0" ftr="0" dt="0"/>
  <p:txStyles>
    <p:titleStyle>
      <a:lvl1pPr algn="l" rtl="0" eaLnBrk="0" fontAlgn="base" hangingPunct="0">
        <a:spcBef>
          <a:spcPct val="0"/>
        </a:spcBef>
        <a:spcAft>
          <a:spcPct val="0"/>
        </a:spcAft>
        <a:defRPr sz="4500" b="1" kern="1200">
          <a:solidFill>
            <a:srgbClr val="FFC800"/>
          </a:solidFill>
          <a:latin typeface="+mj-lt"/>
          <a:ea typeface="+mj-ea"/>
          <a:cs typeface="+mj-cs"/>
        </a:defRPr>
      </a:lvl1pPr>
      <a:lvl2pPr algn="l" rtl="0" eaLnBrk="0" fontAlgn="base" hangingPunct="0">
        <a:spcBef>
          <a:spcPct val="0"/>
        </a:spcBef>
        <a:spcAft>
          <a:spcPct val="0"/>
        </a:spcAft>
        <a:defRPr sz="4500" b="1">
          <a:solidFill>
            <a:srgbClr val="FFC800"/>
          </a:solidFill>
          <a:latin typeface="Corbel" pitchFamily="34" charset="0"/>
          <a:cs typeface="Tahoma" pitchFamily="34" charset="0"/>
        </a:defRPr>
      </a:lvl2pPr>
      <a:lvl3pPr algn="l" rtl="0" eaLnBrk="0" fontAlgn="base" hangingPunct="0">
        <a:spcBef>
          <a:spcPct val="0"/>
        </a:spcBef>
        <a:spcAft>
          <a:spcPct val="0"/>
        </a:spcAft>
        <a:defRPr sz="4500" b="1">
          <a:solidFill>
            <a:srgbClr val="FFC800"/>
          </a:solidFill>
          <a:latin typeface="Corbel" pitchFamily="34" charset="0"/>
          <a:cs typeface="Tahoma" pitchFamily="34" charset="0"/>
        </a:defRPr>
      </a:lvl3pPr>
      <a:lvl4pPr algn="l" rtl="0" eaLnBrk="0" fontAlgn="base" hangingPunct="0">
        <a:spcBef>
          <a:spcPct val="0"/>
        </a:spcBef>
        <a:spcAft>
          <a:spcPct val="0"/>
        </a:spcAft>
        <a:defRPr sz="4500" b="1">
          <a:solidFill>
            <a:srgbClr val="FFC800"/>
          </a:solidFill>
          <a:latin typeface="Corbel" pitchFamily="34" charset="0"/>
          <a:cs typeface="Tahoma" pitchFamily="34" charset="0"/>
        </a:defRPr>
      </a:lvl4pPr>
      <a:lvl5pPr algn="l" rtl="0" eaLnBrk="0" fontAlgn="base" hangingPunct="0">
        <a:spcBef>
          <a:spcPct val="0"/>
        </a:spcBef>
        <a:spcAft>
          <a:spcPct val="0"/>
        </a:spcAft>
        <a:defRPr sz="4500" b="1">
          <a:solidFill>
            <a:srgbClr val="FFC800"/>
          </a:solidFill>
          <a:latin typeface="Corbel" pitchFamily="34" charset="0"/>
          <a:cs typeface="Tahoma" pitchFamily="34" charset="0"/>
        </a:defRPr>
      </a:lvl5pPr>
      <a:lvl6pPr marL="457094" algn="l" rtl="0" fontAlgn="base">
        <a:spcBef>
          <a:spcPct val="0"/>
        </a:spcBef>
        <a:spcAft>
          <a:spcPct val="0"/>
        </a:spcAft>
        <a:defRPr sz="4500" b="1">
          <a:solidFill>
            <a:srgbClr val="FFC800"/>
          </a:solidFill>
          <a:latin typeface="Corbel" pitchFamily="34" charset="0"/>
        </a:defRPr>
      </a:lvl6pPr>
      <a:lvl7pPr marL="914188" algn="l" rtl="0" fontAlgn="base">
        <a:spcBef>
          <a:spcPct val="0"/>
        </a:spcBef>
        <a:spcAft>
          <a:spcPct val="0"/>
        </a:spcAft>
        <a:defRPr sz="4500" b="1">
          <a:solidFill>
            <a:srgbClr val="FFC800"/>
          </a:solidFill>
          <a:latin typeface="Corbel" pitchFamily="34" charset="0"/>
        </a:defRPr>
      </a:lvl7pPr>
      <a:lvl8pPr marL="1371283" algn="l" rtl="0" fontAlgn="base">
        <a:spcBef>
          <a:spcPct val="0"/>
        </a:spcBef>
        <a:spcAft>
          <a:spcPct val="0"/>
        </a:spcAft>
        <a:defRPr sz="4500" b="1">
          <a:solidFill>
            <a:srgbClr val="FFC800"/>
          </a:solidFill>
          <a:latin typeface="Corbel" pitchFamily="34" charset="0"/>
        </a:defRPr>
      </a:lvl8pPr>
      <a:lvl9pPr marL="1828378" algn="l" rtl="0" fontAlgn="base">
        <a:spcBef>
          <a:spcPct val="0"/>
        </a:spcBef>
        <a:spcAft>
          <a:spcPct val="0"/>
        </a:spcAft>
        <a:defRPr sz="4500" b="1">
          <a:solidFill>
            <a:srgbClr val="FFC800"/>
          </a:solidFill>
          <a:latin typeface="Corbel" pitchFamily="34" charset="0"/>
        </a:defRPr>
      </a:lvl9pPr>
      <a:extLst/>
    </p:titleStyle>
    <p:bodyStyle>
      <a:lvl1pPr marL="436563" indent="-317500" algn="l" rtl="0" eaLnBrk="0" fontAlgn="base" hangingPunct="0">
        <a:spcBef>
          <a:spcPct val="0"/>
        </a:spcBef>
        <a:spcAft>
          <a:spcPct val="0"/>
        </a:spcAft>
        <a:buClr>
          <a:schemeClr val="accent1"/>
        </a:buClr>
        <a:buSzPct val="80000"/>
        <a:buFont typeface="Wingdings 2" pitchFamily="2" charset="2"/>
        <a:buChar char=""/>
        <a:defRPr sz="3200" kern="1200">
          <a:solidFill>
            <a:schemeClr val="tx1"/>
          </a:solidFill>
          <a:latin typeface="+mn-lt"/>
          <a:ea typeface="+mn-ea"/>
          <a:cs typeface="+mn-cs"/>
        </a:defRPr>
      </a:lvl1pPr>
      <a:lvl2pPr marL="728663" indent="-271463" algn="l" rtl="0" eaLnBrk="0" fontAlgn="base" hangingPunct="0">
        <a:spcBef>
          <a:spcPct val="20000"/>
        </a:spcBef>
        <a:spcAft>
          <a:spcPct val="0"/>
        </a:spcAft>
        <a:buClr>
          <a:schemeClr val="accent2"/>
        </a:buClr>
        <a:buSzPct val="90000"/>
        <a:buFont typeface="Wingdings" pitchFamily="2" charset="2"/>
        <a:buChar char=""/>
        <a:defRPr sz="2800" kern="1200">
          <a:solidFill>
            <a:schemeClr val="tx1"/>
          </a:solidFill>
          <a:latin typeface="+mn-lt"/>
          <a:ea typeface="+mn-ea"/>
          <a:cs typeface="+mn-cs"/>
        </a:defRPr>
      </a:lvl2pPr>
      <a:lvl3pPr marL="993775" indent="-227013" algn="l" rtl="0" eaLnBrk="0" fontAlgn="base" hangingPunct="0">
        <a:spcBef>
          <a:spcPct val="20000"/>
        </a:spcBef>
        <a:spcAft>
          <a:spcPct val="0"/>
        </a:spcAft>
        <a:buClr>
          <a:srgbClr val="E66C7D"/>
        </a:buClr>
        <a:buFont typeface="Arial" panose="020B0604020202020204" pitchFamily="34" charset="0"/>
        <a:buChar char="▪"/>
        <a:defRPr sz="2400" kern="1200">
          <a:solidFill>
            <a:schemeClr val="tx1"/>
          </a:solidFill>
          <a:latin typeface="+mn-lt"/>
          <a:ea typeface="+mn-ea"/>
          <a:cs typeface="+mn-cs"/>
        </a:defRPr>
      </a:lvl3pPr>
      <a:lvl4pPr marL="1214438" indent="-180975" algn="l" rtl="0" eaLnBrk="0" fontAlgn="base" hangingPunct="0">
        <a:spcBef>
          <a:spcPct val="20000"/>
        </a:spcBef>
        <a:spcAft>
          <a:spcPct val="0"/>
        </a:spcAft>
        <a:buClr>
          <a:srgbClr val="6BB76D"/>
        </a:buClr>
        <a:buFont typeface="Arial" panose="020B0604020202020204" pitchFamily="34" charset="0"/>
        <a:buChar char="▪"/>
        <a:defRPr sz="2000" kern="1200">
          <a:solidFill>
            <a:schemeClr val="tx1"/>
          </a:solidFill>
          <a:latin typeface="+mn-lt"/>
          <a:ea typeface="+mn-ea"/>
          <a:cs typeface="+mn-cs"/>
        </a:defRPr>
      </a:lvl4pPr>
      <a:lvl5pPr marL="1423988" indent="-180975" algn="l" rtl="0" eaLnBrk="0" fontAlgn="base" hangingPunct="0">
        <a:spcBef>
          <a:spcPct val="20000"/>
        </a:spcBef>
        <a:spcAft>
          <a:spcPct val="0"/>
        </a:spcAft>
        <a:buClr>
          <a:srgbClr val="E88651"/>
        </a:buClr>
        <a:buFont typeface="Wingdings 3" pitchFamily="2" charset="2"/>
        <a:buChar char=""/>
        <a:defRPr lang="en-US" sz="2000" kern="1200">
          <a:solidFill>
            <a:schemeClr val="tx1"/>
          </a:solidFill>
          <a:latin typeface="+mn-lt"/>
          <a:ea typeface="+mn-ea"/>
          <a:cs typeface="+mn-cs"/>
        </a:defRPr>
      </a:lvl5pPr>
      <a:lvl6pPr marL="1627255" indent="-182837"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378" indent="-182837"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498" indent="-182837"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0620" indent="-182837"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094" algn="l" rtl="0" eaLnBrk="1" latinLnBrk="0" hangingPunct="1">
        <a:defRPr kumimoji="0" kern="1200">
          <a:solidFill>
            <a:schemeClr val="tx1"/>
          </a:solidFill>
          <a:latin typeface="+mn-lt"/>
          <a:ea typeface="+mn-ea"/>
          <a:cs typeface="+mn-cs"/>
        </a:defRPr>
      </a:lvl2pPr>
      <a:lvl3pPr marL="914188" algn="l" rtl="0" eaLnBrk="1" latinLnBrk="0" hangingPunct="1">
        <a:defRPr kumimoji="0" kern="1200">
          <a:solidFill>
            <a:schemeClr val="tx1"/>
          </a:solidFill>
          <a:latin typeface="+mn-lt"/>
          <a:ea typeface="+mn-ea"/>
          <a:cs typeface="+mn-cs"/>
        </a:defRPr>
      </a:lvl3pPr>
      <a:lvl4pPr marL="1371283" algn="l" rtl="0" eaLnBrk="1" latinLnBrk="0" hangingPunct="1">
        <a:defRPr kumimoji="0" kern="1200">
          <a:solidFill>
            <a:schemeClr val="tx1"/>
          </a:solidFill>
          <a:latin typeface="+mn-lt"/>
          <a:ea typeface="+mn-ea"/>
          <a:cs typeface="+mn-cs"/>
        </a:defRPr>
      </a:lvl4pPr>
      <a:lvl5pPr marL="1828378" algn="l" rtl="0" eaLnBrk="1" latinLnBrk="0" hangingPunct="1">
        <a:defRPr kumimoji="0" kern="1200">
          <a:solidFill>
            <a:schemeClr val="tx1"/>
          </a:solidFill>
          <a:latin typeface="+mn-lt"/>
          <a:ea typeface="+mn-ea"/>
          <a:cs typeface="+mn-cs"/>
        </a:defRPr>
      </a:lvl5pPr>
      <a:lvl6pPr marL="2285472" algn="l" rtl="0" eaLnBrk="1" latinLnBrk="0" hangingPunct="1">
        <a:defRPr kumimoji="0" kern="1200">
          <a:solidFill>
            <a:schemeClr val="tx1"/>
          </a:solidFill>
          <a:latin typeface="+mn-lt"/>
          <a:ea typeface="+mn-ea"/>
          <a:cs typeface="+mn-cs"/>
        </a:defRPr>
      </a:lvl6pPr>
      <a:lvl7pPr marL="2742565" algn="l" rtl="0" eaLnBrk="1" latinLnBrk="0" hangingPunct="1">
        <a:defRPr kumimoji="0" kern="1200">
          <a:solidFill>
            <a:schemeClr val="tx1"/>
          </a:solidFill>
          <a:latin typeface="+mn-lt"/>
          <a:ea typeface="+mn-ea"/>
          <a:cs typeface="+mn-cs"/>
        </a:defRPr>
      </a:lvl7pPr>
      <a:lvl8pPr marL="3199660" algn="l" rtl="0" eaLnBrk="1" latinLnBrk="0" hangingPunct="1">
        <a:defRPr kumimoji="0" kern="1200">
          <a:solidFill>
            <a:schemeClr val="tx1"/>
          </a:solidFill>
          <a:latin typeface="+mn-lt"/>
          <a:ea typeface="+mn-ea"/>
          <a:cs typeface="+mn-cs"/>
        </a:defRPr>
      </a:lvl8pPr>
      <a:lvl9pPr marL="3656755"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4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2" name="Rectangle 2">
            <a:extLst>
              <a:ext uri="{FF2B5EF4-FFF2-40B4-BE49-F238E27FC236}">
                <a16:creationId xmlns:a16="http://schemas.microsoft.com/office/drawing/2014/main" id="{4860C134-6DF8-9845-AB47-2754FDA4B325}"/>
              </a:ext>
            </a:extLst>
          </p:cNvPr>
          <p:cNvPicPr>
            <a:picLocks noGrp="1" noChangeArrowheads="1"/>
          </p:cNvPicPr>
          <p:nvPr>
            <p:ph type="title" idx="4294967295"/>
          </p:nvPr>
        </p:nvPicPr>
        <p:blipFill>
          <a:blip r:embed="rId2">
            <a:extLst>
              <a:ext uri="{28A0092B-C50C-407E-A947-70E740481C1C}">
                <a14:useLocalDpi xmlns:a14="http://schemas.microsoft.com/office/drawing/2010/main" val="0"/>
              </a:ext>
            </a:extLst>
          </a:blip>
          <a:srcRect b="27628"/>
          <a:stretch>
            <a:fillRect/>
          </a:stretch>
        </p:blipFill>
        <p:spPr bwMode="auto">
          <a:xfrm>
            <a:off x="506413" y="2346325"/>
            <a:ext cx="8697912" cy="1946275"/>
          </a:xfrm>
        </p:spPr>
      </p:pic>
      <p:sp>
        <p:nvSpPr>
          <p:cNvPr id="14338" name="Rectangle 3">
            <a:extLst>
              <a:ext uri="{FF2B5EF4-FFF2-40B4-BE49-F238E27FC236}">
                <a16:creationId xmlns:a16="http://schemas.microsoft.com/office/drawing/2014/main" id="{8E86953C-0E92-B64E-BD62-7D63A87B95FD}"/>
              </a:ext>
            </a:extLst>
          </p:cNvPr>
          <p:cNvSpPr>
            <a:spLocks noGrp="1"/>
          </p:cNvSpPr>
          <p:nvPr>
            <p:ph type="body" idx="4294967295"/>
          </p:nvPr>
        </p:nvSpPr>
        <p:spPr>
          <a:xfrm>
            <a:off x="457200" y="5334000"/>
            <a:ext cx="8229600" cy="1295400"/>
          </a:xfrm>
        </p:spPr>
        <p:txBody>
          <a:bodyPr/>
          <a:lstStyle/>
          <a:p>
            <a:pPr eaLnBrk="1" hangingPunct="1">
              <a:buNone/>
            </a:pPr>
            <a:r>
              <a:rPr lang="en-US" altLang="en-US" sz="2400" dirty="0">
                <a:latin typeface="Times New Roman" panose="02020603050405020304" pitchFamily="18" charset="0"/>
                <a:cs typeface="Times New Roman" panose="02020603050405020304" pitchFamily="18" charset="0"/>
              </a:rPr>
              <a:t>Dr. Hesam </a:t>
            </a:r>
            <a:r>
              <a:rPr lang="en-US" altLang="en-US" sz="2400" dirty="0" err="1">
                <a:latin typeface="Times New Roman" panose="02020603050405020304" pitchFamily="18" charset="0"/>
                <a:cs typeface="Times New Roman" panose="02020603050405020304" pitchFamily="18" charset="0"/>
              </a:rPr>
              <a:t>Chiniforoshan</a:t>
            </a:r>
            <a:endParaRPr lang="en-US" altLang="en-US" sz="2400" dirty="0">
              <a:latin typeface="Times New Roman" panose="02020603050405020304" pitchFamily="18" charset="0"/>
              <a:cs typeface="Times New Roman" panose="02020603050405020304" pitchFamily="18" charset="0"/>
            </a:endParaRPr>
          </a:p>
          <a:p>
            <a:pPr eaLnBrk="1" hangingPunct="1">
              <a:buNone/>
            </a:pPr>
            <a:r>
              <a:rPr lang="en-US" altLang="en-US" sz="2400" dirty="0" err="1">
                <a:latin typeface="Times New Roman" panose="02020603050405020304" pitchFamily="18" charset="0"/>
                <a:cs typeface="Times New Roman" panose="02020603050405020304" pitchFamily="18" charset="0"/>
              </a:rPr>
              <a:t>se.usc.ac.ir@gmail.com</a:t>
            </a:r>
            <a:endParaRPr lang="en-US" altLang="en-US" sz="24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a:extLst>
              <a:ext uri="{FF2B5EF4-FFF2-40B4-BE49-F238E27FC236}">
                <a16:creationId xmlns:a16="http://schemas.microsoft.com/office/drawing/2014/main" id="{1E697D09-CC42-0145-AA13-D6ACB1DC6CF0}"/>
              </a:ext>
            </a:extLst>
          </p:cNvPr>
          <p:cNvSpPr>
            <a:spLocks noGrp="1"/>
          </p:cNvSpPr>
          <p:nvPr>
            <p:ph type="sldNum" sz="quarter" idx="12"/>
          </p:nvPr>
        </p:nvSpPr>
        <p:spPr/>
        <p:txBody>
          <a:bodyPr/>
          <a:lstStyle/>
          <a:p>
            <a:fld id="{8F2E1D30-A4DF-8842-88D4-60CAF639B646}" type="slidenum">
              <a:rPr lang="en-US" altLang="en-US"/>
              <a:pPr/>
              <a:t>10</a:t>
            </a:fld>
            <a:endParaRPr lang="en-US" altLang="en-US"/>
          </a:p>
        </p:txBody>
      </p:sp>
      <p:sp>
        <p:nvSpPr>
          <p:cNvPr id="2" name="Title 1">
            <a:extLst>
              <a:ext uri="{FF2B5EF4-FFF2-40B4-BE49-F238E27FC236}">
                <a16:creationId xmlns:a16="http://schemas.microsoft.com/office/drawing/2014/main" id="{FF2A3C30-2445-4D40-85BA-9BB518001C29}"/>
              </a:ext>
            </a:extLst>
          </p:cNvPr>
          <p:cNvSpPr>
            <a:spLocks noGrp="1"/>
          </p:cNvSpPr>
          <p:nvPr>
            <p:ph type="title"/>
          </p:nvPr>
        </p:nvSpPr>
        <p:spPr/>
        <p:txBody>
          <a:bodyPr/>
          <a:lstStyle/>
          <a:p>
            <a:pPr>
              <a:defRPr/>
            </a:pPr>
            <a:endParaRPr lang="en-US"/>
          </a:p>
        </p:txBody>
      </p:sp>
      <p:sp>
        <p:nvSpPr>
          <p:cNvPr id="25602" name="Slide Number Placeholder 2">
            <a:extLst>
              <a:ext uri="{FF2B5EF4-FFF2-40B4-BE49-F238E27FC236}">
                <a16:creationId xmlns:a16="http://schemas.microsoft.com/office/drawing/2014/main" id="{7AF937A9-BA16-A440-AD27-98832FBF6187}"/>
              </a:ext>
            </a:extLst>
          </p:cNvPr>
          <p:cNvSpPr txBox="1">
            <a:spLocks noGrp="1"/>
          </p:cNvSpPr>
          <p:nvPr/>
        </p:nvSpPr>
        <p:spPr bwMode="auto">
          <a:xfrm>
            <a:off x="8204200" y="6477000"/>
            <a:ext cx="7334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8" tIns="45710" rIns="91418" bIns="0" anchor="b"/>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rtl="1"/>
            <a:fld id="{BE7151C7-47C0-FF46-84FF-885805B1DAEB}" type="slidenum">
              <a:rPr lang="en-US" altLang="en-US" sz="1200">
                <a:solidFill>
                  <a:srgbClr val="3F3F3F"/>
                </a:solidFill>
              </a:rPr>
              <a:pPr algn="r" rtl="1"/>
              <a:t>10</a:t>
            </a:fld>
            <a:endParaRPr lang="en-US" altLang="en-US" sz="1200">
              <a:solidFill>
                <a:srgbClr val="3F3F3F"/>
              </a:solidFill>
            </a:endParaRPr>
          </a:p>
        </p:txBody>
      </p:sp>
      <p:sp>
        <p:nvSpPr>
          <p:cNvPr id="4" name="Content Placeholder 2">
            <a:extLst>
              <a:ext uri="{FF2B5EF4-FFF2-40B4-BE49-F238E27FC236}">
                <a16:creationId xmlns:a16="http://schemas.microsoft.com/office/drawing/2014/main" id="{4EAEE5F0-34EE-E743-A6AF-DD120F29F647}"/>
              </a:ext>
            </a:extLst>
          </p:cNvPr>
          <p:cNvSpPr txBox="1">
            <a:spLocks/>
          </p:cNvSpPr>
          <p:nvPr/>
        </p:nvSpPr>
        <p:spPr>
          <a:xfrm>
            <a:off x="457200" y="1774825"/>
            <a:ext cx="8229600" cy="4625975"/>
          </a:xfrm>
          <a:prstGeom prst="rect">
            <a:avLst/>
          </a:prstGeom>
        </p:spPr>
        <p:txBody>
          <a:bodyPr/>
          <a:lstStyle/>
          <a:p>
            <a:pPr marL="436563" indent="-317500" eaLnBrk="0" hangingPunct="0">
              <a:buClr>
                <a:schemeClr val="accent1"/>
              </a:buClr>
              <a:buSzPct val="80000"/>
              <a:buFont typeface="Wingdings 2" pitchFamily="18" charset="2"/>
              <a:buNone/>
              <a:defRPr/>
            </a:pPr>
            <a:endParaRPr lang="en-US" sz="3200" dirty="0">
              <a:latin typeface="+mn-lt"/>
              <a:cs typeface="+mn-cs"/>
            </a:endParaRPr>
          </a:p>
          <a:p>
            <a:pPr marL="436563" indent="-317500" eaLnBrk="0" hangingPunct="0">
              <a:buClr>
                <a:schemeClr val="accent1"/>
              </a:buClr>
              <a:buSzPct val="80000"/>
              <a:buFont typeface="Wingdings 2" pitchFamily="18" charset="2"/>
              <a:buNone/>
              <a:defRPr/>
            </a:pPr>
            <a:endParaRPr lang="en-US" sz="3200" dirty="0">
              <a:latin typeface="+mn-lt"/>
              <a:cs typeface="+mn-cs"/>
            </a:endParaRPr>
          </a:p>
          <a:p>
            <a:pPr marL="436563" indent="-317500" eaLnBrk="0" hangingPunct="0">
              <a:buClr>
                <a:schemeClr val="accent1"/>
              </a:buClr>
              <a:buSzPct val="80000"/>
              <a:buFont typeface="Wingdings 2" pitchFamily="18" charset="2"/>
              <a:buNone/>
              <a:defRPr/>
            </a:pPr>
            <a:endParaRPr lang="en-US" sz="3200" dirty="0">
              <a:latin typeface="+mn-lt"/>
              <a:cs typeface="+mn-cs"/>
            </a:endParaRPr>
          </a:p>
          <a:p>
            <a:pPr marL="436563" indent="-317500" algn="ctr" eaLnBrk="0" hangingPunct="0">
              <a:buClr>
                <a:schemeClr val="accent1"/>
              </a:buClr>
              <a:buSzPct val="80000"/>
              <a:buFont typeface="Wingdings 2" pitchFamily="18" charset="2"/>
              <a:buNone/>
              <a:defRPr/>
            </a:pPr>
            <a:r>
              <a:rPr lang="en-US" sz="4000" b="1" dirty="0">
                <a:latin typeface="+mn-lt"/>
                <a:cs typeface="+mn-cs"/>
              </a:rPr>
              <a:t>S.O.L.I.D. Design Principles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F77D9335-F641-1842-8F9A-D387CE6EAE72}"/>
              </a:ext>
            </a:extLst>
          </p:cNvPr>
          <p:cNvSpPr>
            <a:spLocks noGrp="1"/>
          </p:cNvSpPr>
          <p:nvPr>
            <p:ph type="sldNum" sz="quarter" idx="12"/>
          </p:nvPr>
        </p:nvSpPr>
        <p:spPr/>
        <p:txBody>
          <a:bodyPr/>
          <a:lstStyle/>
          <a:p>
            <a:fld id="{42A1E65E-712E-0744-80E7-46A295835EAF}" type="slidenum">
              <a:rPr lang="en-US" altLang="en-US"/>
              <a:pPr/>
              <a:t>11</a:t>
            </a:fld>
            <a:r>
              <a:rPr lang="en-US" altLang="en-US"/>
              <a:t>/ 39</a:t>
            </a:r>
          </a:p>
        </p:txBody>
      </p:sp>
      <p:sp>
        <p:nvSpPr>
          <p:cNvPr id="81922" name="Rectangle 2">
            <a:extLst>
              <a:ext uri="{FF2B5EF4-FFF2-40B4-BE49-F238E27FC236}">
                <a16:creationId xmlns:a16="http://schemas.microsoft.com/office/drawing/2014/main" id="{6BA8D471-01EB-EB43-9CB8-40B85204F88C}"/>
              </a:ext>
            </a:extLst>
          </p:cNvPr>
          <p:cNvSpPr>
            <a:spLocks noGrp="1"/>
          </p:cNvSpPr>
          <p:nvPr>
            <p:ph type="title" idx="4294967295"/>
          </p:nvPr>
        </p:nvSpPr>
        <p:spPr bwMode="auto"/>
        <p:txBody>
          <a:bodyPr wrap="square" numCol="1" anchorCtr="0" compatLnSpc="1">
            <a:prstTxWarp prst="textNoShape">
              <a:avLst/>
            </a:prstTxWarp>
            <a:normAutofit fontScale="90000"/>
          </a:bodyPr>
          <a:lstStyle/>
          <a:p>
            <a:pPr>
              <a:defRPr/>
            </a:pPr>
            <a:r>
              <a:rPr lang="en-GB" dirty="0">
                <a:cs typeface="Tahoma" pitchFamily="34" charset="0"/>
              </a:rPr>
              <a:t>Software “Smell”</a:t>
            </a:r>
            <a:br>
              <a:rPr lang="en-GB" dirty="0">
                <a:cs typeface="Tahoma" pitchFamily="34" charset="0"/>
              </a:rPr>
            </a:br>
            <a:r>
              <a:rPr lang="en-GB" dirty="0">
                <a:cs typeface="Tahoma" pitchFamily="34" charset="0"/>
              </a:rPr>
              <a:t>					</a:t>
            </a:r>
            <a:r>
              <a:rPr lang="en-GB" sz="3100" dirty="0">
                <a:solidFill>
                  <a:schemeClr val="bg1"/>
                </a:solidFill>
                <a:cs typeface="Tahoma" pitchFamily="34" charset="0"/>
              </a:rPr>
              <a:t>Another perspective</a:t>
            </a:r>
            <a:endParaRPr lang="en-GB" dirty="0">
              <a:solidFill>
                <a:schemeClr val="bg1"/>
              </a:solidFill>
              <a:cs typeface="Tahoma" pitchFamily="34" charset="0"/>
            </a:endParaRPr>
          </a:p>
        </p:txBody>
      </p:sp>
      <p:sp>
        <p:nvSpPr>
          <p:cNvPr id="27650" name="Rectangle 3">
            <a:extLst>
              <a:ext uri="{FF2B5EF4-FFF2-40B4-BE49-F238E27FC236}">
                <a16:creationId xmlns:a16="http://schemas.microsoft.com/office/drawing/2014/main" id="{3EEAA6D3-BC9C-8C41-805E-F4BD68279733}"/>
              </a:ext>
            </a:extLst>
          </p:cNvPr>
          <p:cNvSpPr>
            <a:spLocks noGrp="1"/>
          </p:cNvSpPr>
          <p:nvPr>
            <p:ph type="body" idx="4294967295"/>
          </p:nvPr>
        </p:nvSpPr>
        <p:spPr/>
        <p:txBody>
          <a:bodyPr>
            <a:normAutofit lnSpcReduction="10000"/>
          </a:bodyPr>
          <a:lstStyle/>
          <a:p>
            <a:pPr>
              <a:lnSpc>
                <a:spcPct val="60000"/>
              </a:lnSpc>
            </a:pPr>
            <a:r>
              <a:rPr lang="en-GB" altLang="en-US" sz="1800">
                <a:cs typeface="Tahoma" panose="020B0604030504040204" pitchFamily="34" charset="0"/>
              </a:rPr>
              <a:t>The system is </a:t>
            </a:r>
            <a:r>
              <a:rPr lang="en-GB" altLang="en-US" sz="1800" b="1">
                <a:solidFill>
                  <a:srgbClr val="D60093"/>
                </a:solidFill>
                <a:cs typeface="Tahoma" panose="020B0604030504040204" pitchFamily="34" charset="0"/>
              </a:rPr>
              <a:t>rigid</a:t>
            </a:r>
            <a:r>
              <a:rPr lang="en-GB" altLang="en-US" sz="1800">
                <a:cs typeface="Tahoma" panose="020B0604030504040204" pitchFamily="34" charset="0"/>
              </a:rPr>
              <a:t> </a:t>
            </a:r>
          </a:p>
          <a:p>
            <a:pPr lvl="1">
              <a:lnSpc>
                <a:spcPct val="60000"/>
              </a:lnSpc>
            </a:pPr>
            <a:r>
              <a:rPr lang="en-GB" altLang="en-US" sz="1600">
                <a:cs typeface="Tahoma" panose="020B0604030504040204" pitchFamily="34" charset="0"/>
              </a:rPr>
              <a:t>Hard to change because everything has to change at once</a:t>
            </a:r>
          </a:p>
          <a:p>
            <a:pPr lvl="1">
              <a:lnSpc>
                <a:spcPct val="60000"/>
              </a:lnSpc>
            </a:pPr>
            <a:r>
              <a:rPr lang="en-GB" altLang="en-US" sz="1600">
                <a:cs typeface="Tahoma" panose="020B0604030504040204" pitchFamily="34" charset="0"/>
              </a:rPr>
              <a:t>Code Smell . . .</a:t>
            </a:r>
          </a:p>
          <a:p>
            <a:pPr marL="1143000" lvl="2" indent="-228600">
              <a:lnSpc>
                <a:spcPct val="60000"/>
              </a:lnSpc>
            </a:pPr>
            <a:r>
              <a:rPr lang="en-GB" altLang="en-US" sz="1400">
                <a:cs typeface="Tahoma" panose="020B0604030504040204" pitchFamily="34" charset="0"/>
              </a:rPr>
              <a:t>Shotgun Surgery</a:t>
            </a:r>
          </a:p>
          <a:p>
            <a:pPr lvl="1">
              <a:lnSpc>
                <a:spcPct val="60000"/>
              </a:lnSpc>
            </a:pPr>
            <a:endParaRPr lang="en-GB" altLang="en-US" sz="1500">
              <a:cs typeface="Tahoma" panose="020B0604030504040204" pitchFamily="34" charset="0"/>
            </a:endParaRPr>
          </a:p>
          <a:p>
            <a:pPr lvl="1">
              <a:lnSpc>
                <a:spcPct val="60000"/>
              </a:lnSpc>
            </a:pPr>
            <a:endParaRPr lang="en-GB" altLang="en-US" sz="1500">
              <a:cs typeface="Tahoma" panose="020B0604030504040204" pitchFamily="34" charset="0"/>
            </a:endParaRPr>
          </a:p>
          <a:p>
            <a:pPr>
              <a:lnSpc>
                <a:spcPct val="60000"/>
              </a:lnSpc>
            </a:pPr>
            <a:r>
              <a:rPr lang="en-GB" altLang="en-US" sz="1800">
                <a:cs typeface="Tahoma" panose="020B0604030504040204" pitchFamily="34" charset="0"/>
              </a:rPr>
              <a:t>The system is </a:t>
            </a:r>
            <a:r>
              <a:rPr lang="en-GB" altLang="en-US" sz="1800" b="1">
                <a:solidFill>
                  <a:srgbClr val="2D1DA3"/>
                </a:solidFill>
                <a:cs typeface="Tahoma" panose="020B0604030504040204" pitchFamily="34" charset="0"/>
              </a:rPr>
              <a:t>fragile</a:t>
            </a:r>
            <a:r>
              <a:rPr lang="en-GB" altLang="en-US" sz="1800">
                <a:cs typeface="Tahoma" panose="020B0604030504040204" pitchFamily="34" charset="0"/>
              </a:rPr>
              <a:t> </a:t>
            </a:r>
          </a:p>
          <a:p>
            <a:pPr lvl="1">
              <a:lnSpc>
                <a:spcPct val="60000"/>
              </a:lnSpc>
            </a:pPr>
            <a:r>
              <a:rPr lang="en-GB" altLang="en-US" sz="1600">
                <a:cs typeface="Tahoma" panose="020B0604030504040204" pitchFamily="34" charset="0"/>
              </a:rPr>
              <a:t>Changes cause the system to break in the strangest of places.</a:t>
            </a:r>
          </a:p>
          <a:p>
            <a:pPr lvl="1">
              <a:lnSpc>
                <a:spcPct val="60000"/>
              </a:lnSpc>
            </a:pPr>
            <a:endParaRPr lang="en-GB" altLang="en-US" sz="1500">
              <a:cs typeface="Tahoma" panose="020B0604030504040204" pitchFamily="34" charset="0"/>
            </a:endParaRPr>
          </a:p>
          <a:p>
            <a:pPr lvl="1">
              <a:lnSpc>
                <a:spcPct val="60000"/>
              </a:lnSpc>
            </a:pPr>
            <a:endParaRPr lang="en-GB" altLang="en-US" sz="1500">
              <a:cs typeface="Tahoma" panose="020B0604030504040204" pitchFamily="34" charset="0"/>
            </a:endParaRPr>
          </a:p>
          <a:p>
            <a:pPr>
              <a:lnSpc>
                <a:spcPct val="60000"/>
              </a:lnSpc>
            </a:pPr>
            <a:r>
              <a:rPr lang="en-GB" altLang="en-US" sz="1800">
                <a:cs typeface="Tahoma" panose="020B0604030504040204" pitchFamily="34" charset="0"/>
              </a:rPr>
              <a:t>The system is </a:t>
            </a:r>
            <a:r>
              <a:rPr lang="en-GB" altLang="en-US" sz="1800" b="1">
                <a:solidFill>
                  <a:srgbClr val="996600"/>
                </a:solidFill>
                <a:cs typeface="Tahoma" panose="020B0604030504040204" pitchFamily="34" charset="0"/>
              </a:rPr>
              <a:t>immobile</a:t>
            </a:r>
            <a:r>
              <a:rPr lang="en-GB" altLang="en-US" sz="1800">
                <a:cs typeface="Tahoma" panose="020B0604030504040204" pitchFamily="34" charset="0"/>
              </a:rPr>
              <a:t> </a:t>
            </a:r>
          </a:p>
          <a:p>
            <a:pPr lvl="1">
              <a:lnSpc>
                <a:spcPct val="60000"/>
              </a:lnSpc>
            </a:pPr>
            <a:r>
              <a:rPr lang="en-GB" altLang="en-US" sz="1600">
                <a:cs typeface="Tahoma" panose="020B0604030504040204" pitchFamily="34" charset="0"/>
              </a:rPr>
              <a:t>That is, not reusable.</a:t>
            </a:r>
          </a:p>
          <a:p>
            <a:pPr lvl="1">
              <a:lnSpc>
                <a:spcPct val="60000"/>
              </a:lnSpc>
            </a:pPr>
            <a:endParaRPr lang="en-GB" altLang="en-US" sz="1500">
              <a:cs typeface="Tahoma" panose="020B0604030504040204" pitchFamily="34" charset="0"/>
            </a:endParaRPr>
          </a:p>
          <a:p>
            <a:pPr lvl="1">
              <a:lnSpc>
                <a:spcPct val="60000"/>
              </a:lnSpc>
            </a:pPr>
            <a:endParaRPr lang="en-GB" altLang="en-US" sz="1500">
              <a:cs typeface="Tahoma" panose="020B0604030504040204" pitchFamily="34" charset="0"/>
            </a:endParaRPr>
          </a:p>
          <a:p>
            <a:pPr>
              <a:lnSpc>
                <a:spcPct val="60000"/>
              </a:lnSpc>
            </a:pPr>
            <a:r>
              <a:rPr lang="en-GB" altLang="en-US" sz="1800">
                <a:cs typeface="Tahoma" panose="020B0604030504040204" pitchFamily="34" charset="0"/>
              </a:rPr>
              <a:t>The system is </a:t>
            </a:r>
            <a:r>
              <a:rPr lang="en-GB" altLang="en-US" sz="1800" b="1">
                <a:solidFill>
                  <a:srgbClr val="2D1DA3"/>
                </a:solidFill>
                <a:cs typeface="Tahoma" panose="020B0604030504040204" pitchFamily="34" charset="0"/>
              </a:rPr>
              <a:t>opaque</a:t>
            </a:r>
            <a:r>
              <a:rPr lang="en-GB" altLang="en-US" sz="1800">
                <a:cs typeface="Tahoma" panose="020B0604030504040204" pitchFamily="34" charset="0"/>
              </a:rPr>
              <a:t> </a:t>
            </a:r>
          </a:p>
          <a:p>
            <a:pPr lvl="1">
              <a:lnSpc>
                <a:spcPct val="60000"/>
              </a:lnSpc>
            </a:pPr>
            <a:r>
              <a:rPr lang="en-GB" altLang="en-US" sz="1600">
                <a:cs typeface="Tahoma" panose="020B0604030504040204" pitchFamily="34" charset="0"/>
              </a:rPr>
              <a:t>Hard to understand.</a:t>
            </a:r>
          </a:p>
          <a:p>
            <a:pPr>
              <a:lnSpc>
                <a:spcPct val="60000"/>
              </a:lnSpc>
            </a:pPr>
            <a:endParaRPr lang="en-GB" altLang="en-US" sz="2000">
              <a:cs typeface="Tahoma" panose="020B0604030504040204" pitchFamily="34" charset="0"/>
            </a:endParaRPr>
          </a:p>
          <a:p>
            <a:pPr>
              <a:lnSpc>
                <a:spcPct val="60000"/>
              </a:lnSpc>
            </a:pPr>
            <a:endParaRPr lang="en-GB" altLang="en-US" sz="2000">
              <a:cs typeface="Tahoma" panose="020B0604030504040204" pitchFamily="34" charset="0"/>
            </a:endParaRPr>
          </a:p>
          <a:p>
            <a:pPr>
              <a:lnSpc>
                <a:spcPct val="60000"/>
              </a:lnSpc>
            </a:pPr>
            <a:r>
              <a:rPr lang="en-GB" altLang="en-US" sz="1800">
                <a:cs typeface="Tahoma" panose="020B0604030504040204" pitchFamily="34" charset="0"/>
              </a:rPr>
              <a:t>The system is </a:t>
            </a:r>
            <a:r>
              <a:rPr lang="en-GB" altLang="en-US" sz="1800" b="1">
                <a:solidFill>
                  <a:srgbClr val="FF0000"/>
                </a:solidFill>
                <a:cs typeface="Tahoma" panose="020B0604030504040204" pitchFamily="34" charset="0"/>
              </a:rPr>
              <a:t>needlessly complex</a:t>
            </a:r>
            <a:endParaRPr lang="en-GB" altLang="en-US" sz="1800">
              <a:cs typeface="Tahoma" panose="020B0604030504040204" pitchFamily="34" charset="0"/>
            </a:endParaRPr>
          </a:p>
          <a:p>
            <a:pPr>
              <a:lnSpc>
                <a:spcPct val="60000"/>
              </a:lnSpc>
            </a:pPr>
            <a:endParaRPr lang="en-GB" altLang="en-US" sz="1800">
              <a:cs typeface="Tahoma" panose="020B0604030504040204" pitchFamily="34" charset="0"/>
            </a:endParaRPr>
          </a:p>
          <a:p>
            <a:pPr>
              <a:lnSpc>
                <a:spcPct val="60000"/>
              </a:lnSpc>
            </a:pPr>
            <a:endParaRPr lang="en-GB" altLang="en-US" sz="1800">
              <a:cs typeface="Tahoma" panose="020B0604030504040204" pitchFamily="34" charset="0"/>
            </a:endParaRPr>
          </a:p>
          <a:p>
            <a:pPr>
              <a:lnSpc>
                <a:spcPct val="60000"/>
              </a:lnSpc>
            </a:pPr>
            <a:r>
              <a:rPr lang="en-GB" altLang="en-US" sz="1800">
                <a:cs typeface="Tahoma" panose="020B0604030504040204" pitchFamily="34" charset="0"/>
              </a:rPr>
              <a:t>The system contains </a:t>
            </a:r>
            <a:r>
              <a:rPr lang="en-GB" altLang="en-US" sz="1800" b="1">
                <a:solidFill>
                  <a:srgbClr val="D60093"/>
                </a:solidFill>
                <a:cs typeface="Tahoma" panose="020B0604030504040204" pitchFamily="34" charset="0"/>
              </a:rPr>
              <a:t>needless repetition</a:t>
            </a:r>
            <a:r>
              <a:rPr lang="en-GB" altLang="en-US" sz="1800">
                <a:cs typeface="Tahoma" panose="020B0604030504040204" pitchFamily="34" charset="0"/>
              </a:rPr>
              <a:t>.</a:t>
            </a:r>
          </a:p>
          <a:p>
            <a:pPr>
              <a:lnSpc>
                <a:spcPct val="60000"/>
              </a:lnSpc>
            </a:pPr>
            <a:endParaRPr lang="en-GB" altLang="en-US" sz="1800">
              <a:cs typeface="Tahoma" panose="020B0604030504040204" pitchFamily="34" charset="0"/>
            </a:endParaRPr>
          </a:p>
          <a:p>
            <a:pPr>
              <a:lnSpc>
                <a:spcPct val="60000"/>
              </a:lnSpc>
              <a:buFont typeface="Wingdings 2" pitchFamily="2" charset="2"/>
              <a:buNone/>
            </a:pPr>
            <a:endParaRPr lang="en-GB" altLang="en-US" sz="1800" i="1">
              <a:cs typeface="Tahoma" panose="020B0604030504040204" pitchFamily="34" charset="0"/>
            </a:endParaRPr>
          </a:p>
          <a:p>
            <a:pPr>
              <a:lnSpc>
                <a:spcPct val="60000"/>
              </a:lnSpc>
              <a:buFont typeface="Wingdings 2" pitchFamily="2" charset="2"/>
              <a:buNone/>
            </a:pPr>
            <a:endParaRPr lang="en-GB" altLang="en-US" sz="1800" i="1">
              <a:cs typeface="Tahoma" panose="020B0604030504040204" pitchFamily="34" charset="0"/>
            </a:endParaRPr>
          </a:p>
          <a:p>
            <a:pPr>
              <a:lnSpc>
                <a:spcPct val="60000"/>
              </a:lnSpc>
              <a:buFont typeface="Wingdings 2" pitchFamily="2" charset="2"/>
              <a:buNone/>
            </a:pPr>
            <a:r>
              <a:rPr lang="en-GB" altLang="en-US" sz="1800" i="1">
                <a:cs typeface="Tahoma" panose="020B0604030504040204" pitchFamily="34" charset="0"/>
              </a:rPr>
              <a:t>Have you ever seen software with these problems?</a:t>
            </a:r>
            <a:endParaRPr lang="en-GB" altLang="en-US" sz="1800">
              <a:cs typeface="Tahoma" panose="020B060403050404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27650">
                                            <p:txEl>
                                              <p:pRg st="3" end="3"/>
                                            </p:txEl>
                                          </p:spTgt>
                                        </p:tgtEl>
                                        <p:attrNameLst>
                                          <p:attrName>style.visibility</p:attrName>
                                        </p:attrNameLst>
                                      </p:cBhvr>
                                      <p:to>
                                        <p:strVal val="visible"/>
                                      </p:to>
                                    </p:set>
                                    <p:animEffect transition="in" filter="blinds(horizontal)">
                                      <p:cBhvr>
                                        <p:cTn id="7" dur="500"/>
                                        <p:tgtEl>
                                          <p:spTgt spid="27650">
                                            <p:txEl>
                                              <p:pRg st="3" end="3"/>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27650">
                                            <p:txEl>
                                              <p:pRg st="10" end="10"/>
                                            </p:txEl>
                                          </p:spTgt>
                                        </p:tgtEl>
                                        <p:attrNameLst>
                                          <p:attrName>style.visibility</p:attrName>
                                        </p:attrNameLst>
                                      </p:cBhvr>
                                      <p:to>
                                        <p:strVal val="visible"/>
                                      </p:to>
                                    </p:set>
                                    <p:animEffect transition="in" filter="blinds(horizontal)">
                                      <p:cBhvr>
                                        <p:cTn id="12" dur="500"/>
                                        <p:tgtEl>
                                          <p:spTgt spid="27650">
                                            <p:txEl>
                                              <p:pRg st="10" end="10"/>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27650">
                                            <p:txEl>
                                              <p:pRg st="11" end="11"/>
                                            </p:txEl>
                                          </p:spTgt>
                                        </p:tgtEl>
                                        <p:attrNameLst>
                                          <p:attrName>style.visibility</p:attrName>
                                        </p:attrNameLst>
                                      </p:cBhvr>
                                      <p:to>
                                        <p:strVal val="visible"/>
                                      </p:to>
                                    </p:set>
                                    <p:animEffect transition="in" filter="blinds(horizontal)">
                                      <p:cBhvr>
                                        <p:cTn id="15" dur="500"/>
                                        <p:tgtEl>
                                          <p:spTgt spid="27650">
                                            <p:txEl>
                                              <p:pRg st="11" end="11"/>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27650">
                                            <p:txEl>
                                              <p:pRg st="14" end="14"/>
                                            </p:txEl>
                                          </p:spTgt>
                                        </p:tgtEl>
                                        <p:attrNameLst>
                                          <p:attrName>style.visibility</p:attrName>
                                        </p:attrNameLst>
                                      </p:cBhvr>
                                      <p:to>
                                        <p:strVal val="visible"/>
                                      </p:to>
                                    </p:set>
                                    <p:animEffect transition="in" filter="blinds(horizontal)">
                                      <p:cBhvr>
                                        <p:cTn id="18" dur="500"/>
                                        <p:tgtEl>
                                          <p:spTgt spid="27650">
                                            <p:txEl>
                                              <p:pRg st="14" end="14"/>
                                            </p:txEl>
                                          </p:spTgt>
                                        </p:tgtEl>
                                      </p:cBhvr>
                                    </p:animEffect>
                                  </p:childTnLst>
                                </p:cTn>
                              </p:par>
                              <p:par>
                                <p:cTn id="19" presetID="3" presetClass="entr" presetSubtype="10" fill="hold" nodeType="withEffect">
                                  <p:stCondLst>
                                    <p:cond delay="0"/>
                                  </p:stCondLst>
                                  <p:childTnLst>
                                    <p:set>
                                      <p:cBhvr>
                                        <p:cTn id="20" dur="1" fill="hold">
                                          <p:stCondLst>
                                            <p:cond delay="0"/>
                                          </p:stCondLst>
                                        </p:cTn>
                                        <p:tgtEl>
                                          <p:spTgt spid="27650">
                                            <p:txEl>
                                              <p:pRg st="15" end="15"/>
                                            </p:txEl>
                                          </p:spTgt>
                                        </p:tgtEl>
                                        <p:attrNameLst>
                                          <p:attrName>style.visibility</p:attrName>
                                        </p:attrNameLst>
                                      </p:cBhvr>
                                      <p:to>
                                        <p:strVal val="visible"/>
                                      </p:to>
                                    </p:set>
                                    <p:animEffect transition="in" filter="blinds(horizontal)">
                                      <p:cBhvr>
                                        <p:cTn id="21" dur="500"/>
                                        <p:tgtEl>
                                          <p:spTgt spid="27650">
                                            <p:txEl>
                                              <p:pRg st="15" end="15"/>
                                            </p:txEl>
                                          </p:spTgt>
                                        </p:tgtEl>
                                      </p:cBhvr>
                                    </p:animEffect>
                                  </p:childTnLst>
                                </p:cTn>
                              </p:par>
                              <p:par>
                                <p:cTn id="22" presetID="3" presetClass="entr" presetSubtype="10" fill="hold" nodeType="withEffect">
                                  <p:stCondLst>
                                    <p:cond delay="0"/>
                                  </p:stCondLst>
                                  <p:childTnLst>
                                    <p:set>
                                      <p:cBhvr>
                                        <p:cTn id="23" dur="1" fill="hold">
                                          <p:stCondLst>
                                            <p:cond delay="0"/>
                                          </p:stCondLst>
                                        </p:cTn>
                                        <p:tgtEl>
                                          <p:spTgt spid="27650">
                                            <p:txEl>
                                              <p:pRg st="18" end="18"/>
                                            </p:txEl>
                                          </p:spTgt>
                                        </p:tgtEl>
                                        <p:attrNameLst>
                                          <p:attrName>style.visibility</p:attrName>
                                        </p:attrNameLst>
                                      </p:cBhvr>
                                      <p:to>
                                        <p:strVal val="visible"/>
                                      </p:to>
                                    </p:set>
                                    <p:animEffect transition="in" filter="blinds(horizontal)">
                                      <p:cBhvr>
                                        <p:cTn id="24" dur="500"/>
                                        <p:tgtEl>
                                          <p:spTgt spid="27650">
                                            <p:txEl>
                                              <p:pRg st="18" end="18"/>
                                            </p:txEl>
                                          </p:spTgt>
                                        </p:tgtEl>
                                      </p:cBhvr>
                                    </p:animEffect>
                                  </p:childTnLst>
                                </p:cTn>
                              </p:par>
                              <p:par>
                                <p:cTn id="25" presetID="3" presetClass="entr" presetSubtype="10" fill="hold" nodeType="withEffect">
                                  <p:stCondLst>
                                    <p:cond delay="0"/>
                                  </p:stCondLst>
                                  <p:childTnLst>
                                    <p:set>
                                      <p:cBhvr>
                                        <p:cTn id="26" dur="1" fill="hold">
                                          <p:stCondLst>
                                            <p:cond delay="0"/>
                                          </p:stCondLst>
                                        </p:cTn>
                                        <p:tgtEl>
                                          <p:spTgt spid="27650">
                                            <p:txEl>
                                              <p:pRg st="21" end="21"/>
                                            </p:txEl>
                                          </p:spTgt>
                                        </p:tgtEl>
                                        <p:attrNameLst>
                                          <p:attrName>style.visibility</p:attrName>
                                        </p:attrNameLst>
                                      </p:cBhvr>
                                      <p:to>
                                        <p:strVal val="visible"/>
                                      </p:to>
                                    </p:set>
                                    <p:animEffect transition="in" filter="blinds(horizontal)">
                                      <p:cBhvr>
                                        <p:cTn id="27" dur="500"/>
                                        <p:tgtEl>
                                          <p:spTgt spid="27650">
                                            <p:txEl>
                                              <p:pRg st="21" end="21"/>
                                            </p:txEl>
                                          </p:spTgt>
                                        </p:tgtEl>
                                      </p:cBhvr>
                                    </p:animEffect>
                                  </p:childTnLst>
                                </p:cTn>
                              </p:par>
                              <p:par>
                                <p:cTn id="28" presetID="3" presetClass="entr" presetSubtype="10" fill="hold" nodeType="withEffect">
                                  <p:stCondLst>
                                    <p:cond delay="0"/>
                                  </p:stCondLst>
                                  <p:childTnLst>
                                    <p:set>
                                      <p:cBhvr>
                                        <p:cTn id="29" dur="1" fill="hold">
                                          <p:stCondLst>
                                            <p:cond delay="0"/>
                                          </p:stCondLst>
                                        </p:cTn>
                                        <p:tgtEl>
                                          <p:spTgt spid="27650">
                                            <p:txEl>
                                              <p:pRg st="25" end="25"/>
                                            </p:txEl>
                                          </p:spTgt>
                                        </p:tgtEl>
                                        <p:attrNameLst>
                                          <p:attrName>style.visibility</p:attrName>
                                        </p:attrNameLst>
                                      </p:cBhvr>
                                      <p:to>
                                        <p:strVal val="visible"/>
                                      </p:to>
                                    </p:set>
                                    <p:animEffect transition="in" filter="blinds(horizontal)">
                                      <p:cBhvr>
                                        <p:cTn id="30" dur="500"/>
                                        <p:tgtEl>
                                          <p:spTgt spid="27650">
                                            <p:txEl>
                                              <p:pRg st="25" end="2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a:extLst>
              <a:ext uri="{FF2B5EF4-FFF2-40B4-BE49-F238E27FC236}">
                <a16:creationId xmlns:a16="http://schemas.microsoft.com/office/drawing/2014/main" id="{53C8E23E-DCB9-BE4F-B2FB-E2AE3A1CCB50}"/>
              </a:ext>
            </a:extLst>
          </p:cNvPr>
          <p:cNvSpPr>
            <a:spLocks noGrp="1"/>
          </p:cNvSpPr>
          <p:nvPr>
            <p:ph type="sldNum" sz="quarter" idx="12"/>
          </p:nvPr>
        </p:nvSpPr>
        <p:spPr/>
        <p:txBody>
          <a:bodyPr/>
          <a:lstStyle/>
          <a:p>
            <a:fld id="{36C9B111-5170-8C40-A856-210200010901}" type="slidenum">
              <a:rPr lang="en-US" altLang="en-US"/>
              <a:pPr/>
              <a:t>12</a:t>
            </a:fld>
            <a:r>
              <a:rPr lang="en-US" altLang="en-US"/>
              <a:t>/ 39</a:t>
            </a:r>
          </a:p>
        </p:txBody>
      </p:sp>
      <p:sp>
        <p:nvSpPr>
          <p:cNvPr id="27649" name="Rectangle 3">
            <a:extLst>
              <a:ext uri="{FF2B5EF4-FFF2-40B4-BE49-F238E27FC236}">
                <a16:creationId xmlns:a16="http://schemas.microsoft.com/office/drawing/2014/main" id="{10F5E309-9EF8-AB42-9B7E-85A8F8AAB9AE}"/>
              </a:ext>
            </a:extLst>
          </p:cNvPr>
          <p:cNvSpPr>
            <a:spLocks noGrp="1"/>
          </p:cNvSpPr>
          <p:nvPr>
            <p:ph type="body" idx="4294967295"/>
          </p:nvPr>
        </p:nvSpPr>
        <p:spPr/>
        <p:txBody>
          <a:bodyPr/>
          <a:lstStyle/>
          <a:p>
            <a:r>
              <a:rPr lang="en-US" altLang="en-US">
                <a:cs typeface="Tahoma" panose="020B0604030504040204" pitchFamily="34" charset="0"/>
              </a:rPr>
              <a:t>Introduced by Robert C. Martin</a:t>
            </a:r>
          </a:p>
          <a:p>
            <a:pPr lvl="1"/>
            <a:r>
              <a:rPr lang="en-US" altLang="en-US">
                <a:cs typeface="Tahoma" panose="020B0604030504040204" pitchFamily="34" charset="0"/>
              </a:rPr>
              <a:t>Agile Principles, Patterns, and Practices in C#</a:t>
            </a:r>
          </a:p>
          <a:p>
            <a:endParaRPr lang="en-US" altLang="en-US">
              <a:cs typeface="Tahoma" panose="020B0604030504040204" pitchFamily="34" charset="0"/>
            </a:endParaRPr>
          </a:p>
          <a:p>
            <a:r>
              <a:rPr lang="en-US" altLang="en-US" sz="3000" b="1">
                <a:solidFill>
                  <a:srgbClr val="FF0000"/>
                </a:solidFill>
                <a:cs typeface="Tahoma" panose="020B0604030504040204" pitchFamily="34" charset="0"/>
              </a:rPr>
              <a:t>S</a:t>
            </a:r>
          </a:p>
          <a:p>
            <a:r>
              <a:rPr lang="en-US" altLang="en-US" sz="3000" b="1">
                <a:solidFill>
                  <a:srgbClr val="FF0000"/>
                </a:solidFill>
                <a:cs typeface="Tahoma" panose="020B0604030504040204" pitchFamily="34" charset="0"/>
              </a:rPr>
              <a:t>O</a:t>
            </a:r>
          </a:p>
          <a:p>
            <a:r>
              <a:rPr lang="en-US" altLang="en-US" sz="3000" b="1">
                <a:solidFill>
                  <a:srgbClr val="FF0000"/>
                </a:solidFill>
                <a:cs typeface="Tahoma" panose="020B0604030504040204" pitchFamily="34" charset="0"/>
              </a:rPr>
              <a:t>L</a:t>
            </a:r>
            <a:endParaRPr lang="en-US" altLang="en-US">
              <a:cs typeface="Tahoma" panose="020B0604030504040204" pitchFamily="34" charset="0"/>
            </a:endParaRPr>
          </a:p>
          <a:p>
            <a:r>
              <a:rPr lang="en-US" altLang="en-US" sz="3000" b="1">
                <a:solidFill>
                  <a:srgbClr val="FF0000"/>
                </a:solidFill>
                <a:cs typeface="Tahoma" panose="020B0604030504040204" pitchFamily="34" charset="0"/>
              </a:rPr>
              <a:t>I</a:t>
            </a:r>
            <a:endParaRPr lang="en-US" altLang="en-US">
              <a:cs typeface="Tahoma" panose="020B0604030504040204" pitchFamily="34" charset="0"/>
            </a:endParaRPr>
          </a:p>
          <a:p>
            <a:r>
              <a:rPr lang="en-US" altLang="en-US" sz="3000" b="1">
                <a:solidFill>
                  <a:srgbClr val="FF0000"/>
                </a:solidFill>
                <a:cs typeface="Tahoma" panose="020B0604030504040204" pitchFamily="34" charset="0"/>
              </a:rPr>
              <a:t>D</a:t>
            </a:r>
            <a:endParaRPr lang="en-US" altLang="en-US" sz="3000">
              <a:cs typeface="Tahoma" panose="020B0604030504040204" pitchFamily="34" charset="0"/>
            </a:endParaRPr>
          </a:p>
          <a:p>
            <a:pPr>
              <a:buFont typeface="Wingdings 2" pitchFamily="2" charset="2"/>
              <a:buNone/>
            </a:pPr>
            <a:endParaRPr lang="en-US" altLang="en-US">
              <a:cs typeface="Tahoma" panose="020B0604030504040204" pitchFamily="34" charset="0"/>
            </a:endParaRPr>
          </a:p>
        </p:txBody>
      </p:sp>
      <p:sp>
        <p:nvSpPr>
          <p:cNvPr id="80900" name="Rectangle 4">
            <a:extLst>
              <a:ext uri="{FF2B5EF4-FFF2-40B4-BE49-F238E27FC236}">
                <a16:creationId xmlns:a16="http://schemas.microsoft.com/office/drawing/2014/main" id="{43C4A64D-EF7C-8C4B-8E13-35D1855DC09D}"/>
              </a:ext>
            </a:extLst>
          </p:cNvPr>
          <p:cNvSpPr>
            <a:spLocks/>
          </p:cNvSpPr>
          <p:nvPr/>
        </p:nvSpPr>
        <p:spPr bwMode="auto">
          <a:xfrm>
            <a:off x="446088" y="1801813"/>
            <a:ext cx="8229600" cy="462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54852" tIns="91418" rIns="91418" bIns="45710"/>
          <a:lstStyle>
            <a:lvl1pPr marL="436563" indent="-317500">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0" hangingPunct="0">
              <a:buClr>
                <a:schemeClr val="accent1"/>
              </a:buClr>
              <a:buSzPct val="80000"/>
              <a:buFont typeface="Wingdings 2" pitchFamily="2" charset="2"/>
              <a:buChar char=""/>
            </a:pPr>
            <a:endParaRPr lang="en-US" altLang="en-US" sz="3200">
              <a:latin typeface="Corbel" panose="020B0503020204020204" pitchFamily="34" charset="0"/>
              <a:cs typeface="Tahoma" panose="020B0604030504040204" pitchFamily="34" charset="0"/>
            </a:endParaRPr>
          </a:p>
          <a:p>
            <a:pPr eaLnBrk="0" hangingPunct="0">
              <a:buClr>
                <a:schemeClr val="accent1"/>
              </a:buClr>
              <a:buSzPct val="80000"/>
              <a:buFont typeface="Wingdings 2" pitchFamily="2" charset="2"/>
              <a:buChar char=""/>
            </a:pPr>
            <a:endParaRPr lang="en-US" altLang="en-US" sz="3200">
              <a:latin typeface="Corbel" panose="020B0503020204020204" pitchFamily="34" charset="0"/>
              <a:cs typeface="Tahoma" panose="020B0604030504040204" pitchFamily="34" charset="0"/>
            </a:endParaRPr>
          </a:p>
          <a:p>
            <a:pPr eaLnBrk="0" hangingPunct="0">
              <a:buClr>
                <a:schemeClr val="accent1"/>
              </a:buClr>
              <a:buSzPct val="80000"/>
              <a:buFont typeface="Wingdings 2" pitchFamily="2" charset="2"/>
              <a:buChar char=""/>
            </a:pPr>
            <a:endParaRPr lang="en-US" altLang="en-US" sz="3200">
              <a:latin typeface="Corbel" panose="020B0503020204020204" pitchFamily="34" charset="0"/>
              <a:cs typeface="Tahoma" panose="020B0604030504040204" pitchFamily="34" charset="0"/>
            </a:endParaRPr>
          </a:p>
          <a:p>
            <a:pPr eaLnBrk="0" hangingPunct="0">
              <a:buClr>
                <a:schemeClr val="accent1"/>
              </a:buClr>
              <a:buSzPct val="80000"/>
              <a:buFont typeface="Wingdings 2" pitchFamily="2" charset="2"/>
              <a:buChar char=""/>
            </a:pPr>
            <a:r>
              <a:rPr lang="en-US" altLang="en-US" sz="3000" b="1">
                <a:solidFill>
                  <a:srgbClr val="FF0000"/>
                </a:solidFill>
                <a:latin typeface="Corbel" panose="020B0503020204020204" pitchFamily="34" charset="0"/>
                <a:cs typeface="Tahoma" panose="020B0604030504040204" pitchFamily="34" charset="0"/>
              </a:rPr>
              <a:t>S</a:t>
            </a:r>
            <a:r>
              <a:rPr lang="en-US" altLang="en-US" sz="3000">
                <a:latin typeface="Corbel" panose="020B0503020204020204" pitchFamily="34" charset="0"/>
                <a:cs typeface="Tahoma" panose="020B0604030504040204" pitchFamily="34" charset="0"/>
              </a:rPr>
              <a:t>ingle Responsibility Principle</a:t>
            </a:r>
            <a:endParaRPr lang="en-US" altLang="en-US" sz="3200">
              <a:latin typeface="Corbel" panose="020B0503020204020204" pitchFamily="34" charset="0"/>
              <a:cs typeface="Tahoma" panose="020B0604030504040204" pitchFamily="34" charset="0"/>
            </a:endParaRPr>
          </a:p>
          <a:p>
            <a:pPr eaLnBrk="0" hangingPunct="0">
              <a:buClr>
                <a:schemeClr val="accent1"/>
              </a:buClr>
              <a:buSzPct val="80000"/>
              <a:buFont typeface="Wingdings 2" pitchFamily="2" charset="2"/>
              <a:buChar char=""/>
            </a:pPr>
            <a:r>
              <a:rPr lang="en-US" altLang="en-US" sz="3000" b="1">
                <a:solidFill>
                  <a:srgbClr val="FF0000"/>
                </a:solidFill>
                <a:latin typeface="Corbel" panose="020B0503020204020204" pitchFamily="34" charset="0"/>
                <a:cs typeface="Tahoma" panose="020B0604030504040204" pitchFamily="34" charset="0"/>
              </a:rPr>
              <a:t>O</a:t>
            </a:r>
            <a:r>
              <a:rPr lang="en-US" altLang="en-US" sz="3000">
                <a:latin typeface="Corbel" panose="020B0503020204020204" pitchFamily="34" charset="0"/>
                <a:cs typeface="Tahoma" panose="020B0604030504040204" pitchFamily="34" charset="0"/>
              </a:rPr>
              <a:t>pen/Closed Principle </a:t>
            </a:r>
          </a:p>
          <a:p>
            <a:pPr eaLnBrk="0" hangingPunct="0">
              <a:buClr>
                <a:schemeClr val="accent1"/>
              </a:buClr>
              <a:buSzPct val="80000"/>
              <a:buFont typeface="Wingdings 2" pitchFamily="2" charset="2"/>
              <a:buChar char=""/>
            </a:pPr>
            <a:r>
              <a:rPr lang="en-US" altLang="en-US" sz="3000" b="1">
                <a:solidFill>
                  <a:srgbClr val="FF0000"/>
                </a:solidFill>
                <a:latin typeface="Corbel" panose="020B0503020204020204" pitchFamily="34" charset="0"/>
                <a:cs typeface="Tahoma" panose="020B0604030504040204" pitchFamily="34" charset="0"/>
              </a:rPr>
              <a:t>L</a:t>
            </a:r>
            <a:r>
              <a:rPr lang="en-US" altLang="en-US" sz="3000">
                <a:latin typeface="Corbel" panose="020B0503020204020204" pitchFamily="34" charset="0"/>
                <a:cs typeface="Tahoma" panose="020B0604030504040204" pitchFamily="34" charset="0"/>
              </a:rPr>
              <a:t>iskov Substitution Principle</a:t>
            </a:r>
            <a:endParaRPr lang="en-US" altLang="en-US" sz="3200">
              <a:latin typeface="Corbel" panose="020B0503020204020204" pitchFamily="34" charset="0"/>
              <a:cs typeface="Tahoma" panose="020B0604030504040204" pitchFamily="34" charset="0"/>
            </a:endParaRPr>
          </a:p>
          <a:p>
            <a:pPr eaLnBrk="0" hangingPunct="0">
              <a:buClr>
                <a:schemeClr val="accent1"/>
              </a:buClr>
              <a:buSzPct val="80000"/>
              <a:buFont typeface="Wingdings 2" pitchFamily="2" charset="2"/>
              <a:buChar char=""/>
            </a:pPr>
            <a:r>
              <a:rPr lang="en-US" altLang="en-US" sz="3000" b="1">
                <a:solidFill>
                  <a:srgbClr val="FF0000"/>
                </a:solidFill>
                <a:latin typeface="Corbel" panose="020B0503020204020204" pitchFamily="34" charset="0"/>
                <a:cs typeface="Tahoma" panose="020B0604030504040204" pitchFamily="34" charset="0"/>
              </a:rPr>
              <a:t>I</a:t>
            </a:r>
            <a:r>
              <a:rPr lang="en-US" altLang="en-US" sz="3000">
                <a:latin typeface="Corbel" panose="020B0503020204020204" pitchFamily="34" charset="0"/>
                <a:cs typeface="Tahoma" panose="020B0604030504040204" pitchFamily="34" charset="0"/>
              </a:rPr>
              <a:t>nterface Segregation Principle</a:t>
            </a:r>
            <a:endParaRPr lang="en-US" altLang="en-US" sz="3200">
              <a:latin typeface="Corbel" panose="020B0503020204020204" pitchFamily="34" charset="0"/>
              <a:cs typeface="Tahoma" panose="020B0604030504040204" pitchFamily="34" charset="0"/>
            </a:endParaRPr>
          </a:p>
          <a:p>
            <a:pPr eaLnBrk="0" hangingPunct="0">
              <a:buClr>
                <a:schemeClr val="accent1"/>
              </a:buClr>
              <a:buSzPct val="80000"/>
              <a:buFont typeface="Wingdings 2" pitchFamily="2" charset="2"/>
              <a:buChar char=""/>
            </a:pPr>
            <a:r>
              <a:rPr lang="en-US" altLang="en-US" sz="3000" b="1">
                <a:solidFill>
                  <a:srgbClr val="FF0000"/>
                </a:solidFill>
                <a:latin typeface="Corbel" panose="020B0503020204020204" pitchFamily="34" charset="0"/>
                <a:cs typeface="Tahoma" panose="020B0604030504040204" pitchFamily="34" charset="0"/>
              </a:rPr>
              <a:t>D</a:t>
            </a:r>
            <a:r>
              <a:rPr lang="en-US" altLang="en-US" sz="3000">
                <a:latin typeface="Corbel" panose="020B0503020204020204" pitchFamily="34" charset="0"/>
                <a:cs typeface="Tahoma" panose="020B0604030504040204" pitchFamily="34" charset="0"/>
              </a:rPr>
              <a:t>ependency Inversion Principle</a:t>
            </a:r>
          </a:p>
          <a:p>
            <a:pPr eaLnBrk="0" hangingPunct="0">
              <a:buClr>
                <a:schemeClr val="accent1"/>
              </a:buClr>
              <a:buSzPct val="80000"/>
              <a:buFont typeface="Wingdings 2" pitchFamily="2" charset="2"/>
              <a:buNone/>
            </a:pPr>
            <a:endParaRPr lang="en-US" altLang="en-US" sz="3200">
              <a:latin typeface="Corbel" panose="020B0503020204020204" pitchFamily="34" charset="0"/>
              <a:cs typeface="Tahoma" panose="020B0604030504040204" pitchFamily="34" charset="0"/>
            </a:endParaRPr>
          </a:p>
        </p:txBody>
      </p:sp>
      <p:sp>
        <p:nvSpPr>
          <p:cNvPr id="27651" name="Rectangle 2">
            <a:extLst>
              <a:ext uri="{FF2B5EF4-FFF2-40B4-BE49-F238E27FC236}">
                <a16:creationId xmlns:a16="http://schemas.microsoft.com/office/drawing/2014/main" id="{8A51BD19-1ADE-7548-99D7-0CFED737C01F}"/>
              </a:ext>
            </a:extLst>
          </p:cNvPr>
          <p:cNvSpPr>
            <a:spLocks/>
          </p:cNvSpPr>
          <p:nvPr/>
        </p:nvSpPr>
        <p:spPr bwMode="auto">
          <a:xfrm>
            <a:off x="457200" y="152400"/>
            <a:ext cx="8229600" cy="1250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8" tIns="45710" rIns="45710" bIns="45710"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0" hangingPunct="0"/>
            <a:r>
              <a:rPr lang="en-US" altLang="en-US" sz="4500" b="1">
                <a:solidFill>
                  <a:srgbClr val="FFC800"/>
                </a:solidFill>
                <a:latin typeface="Corbel" panose="020B0503020204020204" pitchFamily="34" charset="0"/>
                <a:cs typeface="Tahoma" panose="020B0604030504040204" pitchFamily="34" charset="0"/>
              </a:rPr>
              <a:t>SOLID Design Principles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0900"/>
                                        </p:tgtEl>
                                        <p:attrNameLst>
                                          <p:attrName>style.visibility</p:attrName>
                                        </p:attrNameLst>
                                      </p:cBhvr>
                                      <p:to>
                                        <p:strVal val="visible"/>
                                      </p:to>
                                    </p:set>
                                    <p:animEffect transition="in" filter="blinds(horizontal)">
                                      <p:cBhvr>
                                        <p:cTn id="7" dur="500"/>
                                        <p:tgtEl>
                                          <p:spTgt spid="809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90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5">
            <a:extLst>
              <a:ext uri="{FF2B5EF4-FFF2-40B4-BE49-F238E27FC236}">
                <a16:creationId xmlns:a16="http://schemas.microsoft.com/office/drawing/2014/main" id="{C51C8F5A-4B30-E748-8DF4-9D23B3AF157F}"/>
              </a:ext>
            </a:extLst>
          </p:cNvPr>
          <p:cNvSpPr>
            <a:spLocks noGrp="1"/>
          </p:cNvSpPr>
          <p:nvPr>
            <p:ph type="sldNum" sz="quarter" idx="12"/>
          </p:nvPr>
        </p:nvSpPr>
        <p:spPr/>
        <p:txBody>
          <a:bodyPr/>
          <a:lstStyle/>
          <a:p>
            <a:fld id="{3B88BFAD-14D7-A14F-A84B-686A3BF66C69}" type="slidenum">
              <a:rPr lang="en-US" altLang="en-US"/>
              <a:pPr/>
              <a:t>13</a:t>
            </a:fld>
            <a:r>
              <a:rPr lang="en-US" altLang="en-US"/>
              <a:t>/ 39</a:t>
            </a:r>
          </a:p>
        </p:txBody>
      </p:sp>
      <p:sp>
        <p:nvSpPr>
          <p:cNvPr id="83970" name="Rectangle 2">
            <a:extLst>
              <a:ext uri="{FF2B5EF4-FFF2-40B4-BE49-F238E27FC236}">
                <a16:creationId xmlns:a16="http://schemas.microsoft.com/office/drawing/2014/main" id="{09D2CBA2-F10C-5643-90F7-A37D0848AEBE}"/>
              </a:ext>
            </a:extLst>
          </p:cNvPr>
          <p:cNvSpPr>
            <a:spLocks noGrp="1"/>
          </p:cNvSpPr>
          <p:nvPr>
            <p:ph type="title" idx="4294967295"/>
          </p:nvPr>
        </p:nvSpPr>
        <p:spPr bwMode="auto"/>
        <p:txBody>
          <a:bodyPr wrap="square" numCol="1" anchorCtr="0" compatLnSpc="1">
            <a:prstTxWarp prst="textNoShape">
              <a:avLst/>
            </a:prstTxWarp>
          </a:bodyPr>
          <a:lstStyle/>
          <a:p>
            <a:pPr>
              <a:defRPr/>
            </a:pPr>
            <a:r>
              <a:rPr lang="en-US" sz="4000" b="0" dirty="0">
                <a:solidFill>
                  <a:srgbClr val="FF0000"/>
                </a:solidFill>
                <a:cs typeface="Tahoma" pitchFamily="34" charset="0"/>
              </a:rPr>
              <a:t>S</a:t>
            </a:r>
            <a:r>
              <a:rPr lang="en-US" sz="4000" dirty="0">
                <a:cs typeface="Tahoma" pitchFamily="34" charset="0"/>
              </a:rPr>
              <a:t>ingle </a:t>
            </a:r>
            <a:r>
              <a:rPr lang="en-US" sz="4000" dirty="0">
                <a:solidFill>
                  <a:srgbClr val="FF0000"/>
                </a:solidFill>
                <a:cs typeface="Tahoma" pitchFamily="34" charset="0"/>
              </a:rPr>
              <a:t>R</a:t>
            </a:r>
            <a:r>
              <a:rPr lang="en-US" sz="4000" dirty="0">
                <a:cs typeface="Tahoma" pitchFamily="34" charset="0"/>
              </a:rPr>
              <a:t>esponsibility </a:t>
            </a:r>
            <a:r>
              <a:rPr lang="en-US" sz="4000" dirty="0">
                <a:solidFill>
                  <a:srgbClr val="FF0000"/>
                </a:solidFill>
                <a:cs typeface="Tahoma" pitchFamily="34" charset="0"/>
              </a:rPr>
              <a:t>P</a:t>
            </a:r>
            <a:r>
              <a:rPr lang="en-US" sz="4000" dirty="0">
                <a:cs typeface="Tahoma" pitchFamily="34" charset="0"/>
              </a:rPr>
              <a:t>rinciple </a:t>
            </a:r>
            <a:r>
              <a:rPr lang="en-US" sz="4000" dirty="0">
                <a:solidFill>
                  <a:schemeClr val="bg1"/>
                </a:solidFill>
                <a:cs typeface="Tahoma" pitchFamily="34" charset="0"/>
              </a:rPr>
              <a:t>(SRP)</a:t>
            </a:r>
            <a:endParaRPr lang="en-US" sz="4100" dirty="0">
              <a:solidFill>
                <a:schemeClr val="bg1"/>
              </a:solidFill>
              <a:cs typeface="Tahoma" pitchFamily="34" charset="0"/>
            </a:endParaRPr>
          </a:p>
        </p:txBody>
      </p:sp>
      <p:sp>
        <p:nvSpPr>
          <p:cNvPr id="29698" name="Rectangle 3">
            <a:extLst>
              <a:ext uri="{FF2B5EF4-FFF2-40B4-BE49-F238E27FC236}">
                <a16:creationId xmlns:a16="http://schemas.microsoft.com/office/drawing/2014/main" id="{114C732B-5422-2843-948D-3BEA00CFDD63}"/>
              </a:ext>
            </a:extLst>
          </p:cNvPr>
          <p:cNvSpPr>
            <a:spLocks noGrp="1"/>
          </p:cNvSpPr>
          <p:nvPr>
            <p:ph type="body" idx="4294967295"/>
          </p:nvPr>
        </p:nvSpPr>
        <p:spPr/>
        <p:txBody>
          <a:bodyPr/>
          <a:lstStyle/>
          <a:p>
            <a:r>
              <a:rPr lang="en-GB" altLang="en-US" i="1">
                <a:cs typeface="Tahoma" panose="020B0604030504040204" pitchFamily="34" charset="0"/>
              </a:rPr>
              <a:t>A class should have only one reason to change</a:t>
            </a:r>
          </a:p>
          <a:p>
            <a:endParaRPr lang="en-GB" altLang="en-US" i="1">
              <a:cs typeface="Tahoma" panose="020B0604030504040204" pitchFamily="34" charset="0"/>
            </a:endParaRPr>
          </a:p>
          <a:p>
            <a:endParaRPr lang="en-US" altLang="en-US">
              <a:cs typeface="Tahoma" panose="020B0604030504040204" pitchFamily="34" charset="0"/>
            </a:endParaRPr>
          </a:p>
          <a:p>
            <a:endParaRPr lang="en-US" altLang="en-US">
              <a:cs typeface="Tahoma" panose="020B0604030504040204" pitchFamily="34" charset="0"/>
            </a:endParaRPr>
          </a:p>
        </p:txBody>
      </p:sp>
      <p:grpSp>
        <p:nvGrpSpPr>
          <p:cNvPr id="30723" name="Group 5">
            <a:extLst>
              <a:ext uri="{FF2B5EF4-FFF2-40B4-BE49-F238E27FC236}">
                <a16:creationId xmlns:a16="http://schemas.microsoft.com/office/drawing/2014/main" id="{10BFE743-F3C4-E745-AF9A-01992532FD06}"/>
              </a:ext>
            </a:extLst>
          </p:cNvPr>
          <p:cNvGrpSpPr>
            <a:grpSpLocks/>
          </p:cNvGrpSpPr>
          <p:nvPr/>
        </p:nvGrpSpPr>
        <p:grpSpPr bwMode="auto">
          <a:xfrm>
            <a:off x="1476375" y="2549525"/>
            <a:ext cx="5495925" cy="4119563"/>
            <a:chOff x="990600" y="1638300"/>
            <a:chExt cx="6429375" cy="5143500"/>
          </a:xfrm>
        </p:grpSpPr>
        <p:pic>
          <p:nvPicPr>
            <p:cNvPr id="29700" name="Picture 4">
              <a:extLst>
                <a:ext uri="{FF2B5EF4-FFF2-40B4-BE49-F238E27FC236}">
                  <a16:creationId xmlns:a16="http://schemas.microsoft.com/office/drawing/2014/main" id="{CA108D2C-CC28-6D4A-BB49-DD74C35141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1638300"/>
              <a:ext cx="6429375"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01" name="TextBox 4">
              <a:extLst>
                <a:ext uri="{FF2B5EF4-FFF2-40B4-BE49-F238E27FC236}">
                  <a16:creationId xmlns:a16="http://schemas.microsoft.com/office/drawing/2014/main" id="{C8AB160A-589E-E242-9CE4-7FC49C06BDDC}"/>
                </a:ext>
              </a:extLst>
            </p:cNvPr>
            <p:cNvSpPr txBox="1">
              <a:spLocks noChangeArrowheads="1"/>
            </p:cNvSpPr>
            <p:nvPr/>
          </p:nvSpPr>
          <p:spPr bwMode="auto">
            <a:xfrm>
              <a:off x="990600" y="5943380"/>
              <a:ext cx="6401518" cy="420201"/>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0" hangingPunct="0"/>
              <a:r>
                <a:rPr lang="en-US" altLang="en-US" sz="1600">
                  <a:solidFill>
                    <a:schemeClr val="bg1"/>
                  </a:solidFill>
                  <a:ea typeface="ＭＳ Ｐゴシック" panose="020B0600070205080204" pitchFamily="34" charset="-128"/>
                  <a:cs typeface="ＭＳ Ｐゴシック" panose="020B0600070205080204" pitchFamily="34" charset="-128"/>
                </a:rPr>
                <a:t>Just because you can, doesn’t mean you should.</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30723"/>
                                        </p:tgtEl>
                                        <p:attrNameLst>
                                          <p:attrName>style.visibility</p:attrName>
                                        </p:attrNameLst>
                                      </p:cBhvr>
                                      <p:to>
                                        <p:strVal val="visible"/>
                                      </p:to>
                                    </p:set>
                                    <p:animEffect transition="in" filter="blinds(horizontal)">
                                      <p:cBhvr>
                                        <p:cTn id="7" dur="500"/>
                                        <p:tgtEl>
                                          <p:spTgt spid="307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F1066BBF-ED22-3C40-AA8E-45DFB6852A16}"/>
              </a:ext>
            </a:extLst>
          </p:cNvPr>
          <p:cNvSpPr>
            <a:spLocks noGrp="1"/>
          </p:cNvSpPr>
          <p:nvPr>
            <p:ph type="sldNum" sz="quarter" idx="12"/>
          </p:nvPr>
        </p:nvSpPr>
        <p:spPr/>
        <p:txBody>
          <a:bodyPr/>
          <a:lstStyle/>
          <a:p>
            <a:fld id="{85E07EB9-7ACF-674B-A849-A24A5FC68EB0}" type="slidenum">
              <a:rPr lang="en-US" altLang="en-US"/>
              <a:pPr/>
              <a:t>14</a:t>
            </a:fld>
            <a:r>
              <a:rPr lang="en-US" altLang="en-US"/>
              <a:t>/ 39</a:t>
            </a:r>
          </a:p>
        </p:txBody>
      </p:sp>
      <p:sp>
        <p:nvSpPr>
          <p:cNvPr id="84994" name="Rectangle 2">
            <a:extLst>
              <a:ext uri="{FF2B5EF4-FFF2-40B4-BE49-F238E27FC236}">
                <a16:creationId xmlns:a16="http://schemas.microsoft.com/office/drawing/2014/main" id="{C926ADF9-C1A8-2C49-A8E8-B0AA06173BB3}"/>
              </a:ext>
            </a:extLst>
          </p:cNvPr>
          <p:cNvSpPr>
            <a:spLocks noGrp="1"/>
          </p:cNvSpPr>
          <p:nvPr>
            <p:ph type="title" idx="4294967295"/>
          </p:nvPr>
        </p:nvSpPr>
        <p:spPr bwMode="auto"/>
        <p:txBody>
          <a:bodyPr wrap="square" numCol="1" anchorCtr="0" compatLnSpc="1">
            <a:prstTxWarp prst="textNoShape">
              <a:avLst/>
            </a:prstTxWarp>
          </a:bodyPr>
          <a:lstStyle/>
          <a:p>
            <a:pPr>
              <a:defRPr/>
            </a:pPr>
            <a:r>
              <a:rPr lang="en-US" sz="4000" b="0">
                <a:solidFill>
                  <a:srgbClr val="FF0000"/>
                </a:solidFill>
                <a:cs typeface="Tahoma" pitchFamily="34" charset="0"/>
              </a:rPr>
              <a:t>S</a:t>
            </a:r>
            <a:r>
              <a:rPr lang="en-US" sz="4000">
                <a:cs typeface="Tahoma" pitchFamily="34" charset="0"/>
              </a:rPr>
              <a:t>ingle </a:t>
            </a:r>
            <a:r>
              <a:rPr lang="en-US" sz="4000">
                <a:solidFill>
                  <a:srgbClr val="FF0000"/>
                </a:solidFill>
                <a:cs typeface="Tahoma" pitchFamily="34" charset="0"/>
              </a:rPr>
              <a:t>R</a:t>
            </a:r>
            <a:r>
              <a:rPr lang="en-US" sz="4000">
                <a:cs typeface="Tahoma" pitchFamily="34" charset="0"/>
              </a:rPr>
              <a:t>esponsibility </a:t>
            </a:r>
            <a:r>
              <a:rPr lang="en-US" sz="4000">
                <a:solidFill>
                  <a:srgbClr val="FF0000"/>
                </a:solidFill>
                <a:cs typeface="Tahoma" pitchFamily="34" charset="0"/>
              </a:rPr>
              <a:t>P</a:t>
            </a:r>
            <a:r>
              <a:rPr lang="en-US" sz="4000">
                <a:cs typeface="Tahoma" pitchFamily="34" charset="0"/>
              </a:rPr>
              <a:t>rinciple </a:t>
            </a:r>
            <a:r>
              <a:rPr lang="en-US" sz="4000">
                <a:solidFill>
                  <a:schemeClr val="bg1"/>
                </a:solidFill>
                <a:cs typeface="Tahoma" pitchFamily="34" charset="0"/>
              </a:rPr>
              <a:t>(SRP)</a:t>
            </a:r>
            <a:endParaRPr lang="en-US" sz="4100">
              <a:solidFill>
                <a:schemeClr val="bg1"/>
              </a:solidFill>
              <a:cs typeface="Tahoma" pitchFamily="34" charset="0"/>
            </a:endParaRPr>
          </a:p>
        </p:txBody>
      </p:sp>
      <p:sp>
        <p:nvSpPr>
          <p:cNvPr id="30722" name="Rectangle 3">
            <a:extLst>
              <a:ext uri="{FF2B5EF4-FFF2-40B4-BE49-F238E27FC236}">
                <a16:creationId xmlns:a16="http://schemas.microsoft.com/office/drawing/2014/main" id="{4C9F2C00-FDF9-2A4A-B5AC-8C9DACE52E11}"/>
              </a:ext>
            </a:extLst>
          </p:cNvPr>
          <p:cNvSpPr>
            <a:spLocks noGrp="1"/>
          </p:cNvSpPr>
          <p:nvPr>
            <p:ph type="body" idx="4294967295"/>
          </p:nvPr>
        </p:nvSpPr>
        <p:spPr/>
        <p:txBody>
          <a:bodyPr/>
          <a:lstStyle/>
          <a:p>
            <a:r>
              <a:rPr lang="en-GB" altLang="en-US" sz="2800" i="1" dirty="0">
                <a:cs typeface="Tahoma" panose="020B0604030504040204" pitchFamily="34" charset="0"/>
              </a:rPr>
              <a:t>A class should have only one reason to change</a:t>
            </a:r>
          </a:p>
          <a:p>
            <a:endParaRPr lang="en-GB" altLang="en-US" sz="2800" i="1" dirty="0">
              <a:cs typeface="Tahoma" panose="020B0604030504040204" pitchFamily="34" charset="0"/>
            </a:endParaRPr>
          </a:p>
          <a:p>
            <a:r>
              <a:rPr lang="en-GB" altLang="en-US" sz="2800" dirty="0">
                <a:cs typeface="Tahoma" panose="020B0604030504040204" pitchFamily="34" charset="0"/>
              </a:rPr>
              <a:t>A responsibility is “</a:t>
            </a:r>
            <a:r>
              <a:rPr lang="en-GB" altLang="en-US" sz="2800" dirty="0">
                <a:solidFill>
                  <a:schemeClr val="accent5">
                    <a:lumMod val="75000"/>
                  </a:schemeClr>
                </a:solidFill>
                <a:cs typeface="Tahoma" panose="020B0604030504040204" pitchFamily="34" charset="0"/>
              </a:rPr>
              <a:t>a reason for change</a:t>
            </a:r>
            <a:r>
              <a:rPr lang="en-GB" altLang="en-US" sz="2800" dirty="0">
                <a:cs typeface="Tahoma" panose="020B0604030504040204" pitchFamily="34" charset="0"/>
              </a:rPr>
              <a:t>.”</a:t>
            </a:r>
          </a:p>
          <a:p>
            <a:r>
              <a:rPr lang="en-GB" altLang="en-US" sz="2800" dirty="0">
                <a:cs typeface="Tahoma" panose="020B0604030504040204" pitchFamily="34" charset="0"/>
              </a:rPr>
              <a:t>The responsibilities of a class are axes of change.</a:t>
            </a:r>
          </a:p>
          <a:p>
            <a:pPr lvl="1"/>
            <a:r>
              <a:rPr lang="en-GB" altLang="en-US" sz="2400" dirty="0">
                <a:cs typeface="Tahoma" panose="020B0604030504040204" pitchFamily="34" charset="0"/>
              </a:rPr>
              <a:t> If it has two responsibilities, they are </a:t>
            </a:r>
            <a:r>
              <a:rPr lang="en-GB" altLang="en-US" sz="2400" dirty="0">
                <a:solidFill>
                  <a:srgbClr val="0070C0"/>
                </a:solidFill>
                <a:cs typeface="Tahoma" panose="020B0604030504040204" pitchFamily="34" charset="0"/>
              </a:rPr>
              <a:t>coupled</a:t>
            </a:r>
            <a:r>
              <a:rPr lang="en-GB" altLang="en-US" sz="2400" dirty="0">
                <a:cs typeface="Tahoma" panose="020B0604030504040204" pitchFamily="34" charset="0"/>
              </a:rPr>
              <a:t> in the design, and so have to change together.</a:t>
            </a:r>
          </a:p>
          <a:p>
            <a:endParaRPr lang="en-US" altLang="en-US" sz="2800" dirty="0">
              <a:cs typeface="Tahoma" panose="020B0604030504040204" pitchFamily="34" charset="0"/>
            </a:endParaRPr>
          </a:p>
          <a:p>
            <a:r>
              <a:rPr lang="en-US" altLang="en-US" sz="2800" dirty="0">
                <a:cs typeface="Tahoma" panose="020B0604030504040204" pitchFamily="34" charset="0"/>
              </a:rPr>
              <a:t>If a class has </a:t>
            </a:r>
            <a:r>
              <a:rPr lang="en-US" altLang="en-US" sz="2800" dirty="0">
                <a:solidFill>
                  <a:srgbClr val="0070C0"/>
                </a:solidFill>
                <a:cs typeface="Tahoma" panose="020B0604030504040204" pitchFamily="34" charset="0"/>
              </a:rPr>
              <a:t>more that one</a:t>
            </a:r>
            <a:r>
              <a:rPr lang="en-US" altLang="en-US" sz="2800" dirty="0">
                <a:cs typeface="Tahoma" panose="020B0604030504040204" pitchFamily="34" charset="0"/>
              </a:rPr>
              <a:t> responsibility, it may become </a:t>
            </a:r>
            <a:r>
              <a:rPr lang="en-US" altLang="en-US" sz="2800" dirty="0">
                <a:solidFill>
                  <a:schemeClr val="accent3">
                    <a:lumMod val="75000"/>
                  </a:schemeClr>
                </a:solidFill>
                <a:cs typeface="Tahoma" panose="020B0604030504040204" pitchFamily="34" charset="0"/>
              </a:rPr>
              <a:t>fragile</a:t>
            </a:r>
            <a:r>
              <a:rPr lang="en-US" altLang="en-US" sz="2800" dirty="0">
                <a:cs typeface="Tahoma" panose="020B0604030504040204" pitchFamily="34" charset="0"/>
              </a:rPr>
              <a:t> when any of the requirements change</a:t>
            </a:r>
          </a:p>
          <a:p>
            <a:endParaRPr lang="en-US" altLang="en-US" sz="2800" dirty="0">
              <a:cs typeface="Tahoma" panose="020B0604030504040204" pitchFamily="34" charset="0"/>
            </a:endParaRPr>
          </a:p>
          <a:p>
            <a:endParaRPr lang="en-US" altLang="en-US" sz="2800" dirty="0">
              <a:cs typeface="Tahoma" panose="020B0604030504040204" pitchFamily="34"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5">
            <a:extLst>
              <a:ext uri="{FF2B5EF4-FFF2-40B4-BE49-F238E27FC236}">
                <a16:creationId xmlns:a16="http://schemas.microsoft.com/office/drawing/2014/main" id="{9650C28A-A453-D743-AD75-F664AC124A1B}"/>
              </a:ext>
            </a:extLst>
          </p:cNvPr>
          <p:cNvSpPr>
            <a:spLocks noGrp="1"/>
          </p:cNvSpPr>
          <p:nvPr>
            <p:ph type="sldNum" sz="quarter" idx="12"/>
          </p:nvPr>
        </p:nvSpPr>
        <p:spPr/>
        <p:txBody>
          <a:bodyPr/>
          <a:lstStyle/>
          <a:p>
            <a:fld id="{2A5E91AD-0102-C743-B56A-65D8B8DC2947}" type="slidenum">
              <a:rPr lang="en-US" altLang="en-US"/>
              <a:pPr/>
              <a:t>15</a:t>
            </a:fld>
            <a:r>
              <a:rPr lang="en-US" altLang="en-US"/>
              <a:t>/ 39</a:t>
            </a:r>
          </a:p>
        </p:txBody>
      </p:sp>
      <p:sp>
        <p:nvSpPr>
          <p:cNvPr id="57346" name="Rectangle 2">
            <a:extLst>
              <a:ext uri="{FF2B5EF4-FFF2-40B4-BE49-F238E27FC236}">
                <a16:creationId xmlns:a16="http://schemas.microsoft.com/office/drawing/2014/main" id="{A061234A-B5AA-494D-9E66-FF0DF6EE0667}"/>
              </a:ext>
            </a:extLst>
          </p:cNvPr>
          <p:cNvSpPr>
            <a:spLocks noGrp="1"/>
          </p:cNvSpPr>
          <p:nvPr>
            <p:ph type="title" idx="4294967295"/>
          </p:nvPr>
        </p:nvSpPr>
        <p:spPr bwMode="auto"/>
        <p:txBody>
          <a:bodyPr wrap="square" numCol="1" anchorCtr="0" compatLnSpc="1">
            <a:prstTxWarp prst="textNoShape">
              <a:avLst/>
            </a:prstTxWarp>
          </a:bodyPr>
          <a:lstStyle/>
          <a:p>
            <a:pPr>
              <a:defRPr/>
            </a:pPr>
            <a:r>
              <a:rPr lang="en-US">
                <a:cs typeface="Tahoma" pitchFamily="34" charset="0"/>
              </a:rPr>
              <a:t>SRP – Example</a:t>
            </a:r>
          </a:p>
        </p:txBody>
      </p:sp>
      <p:pic>
        <p:nvPicPr>
          <p:cNvPr id="31746" name="Picture 5">
            <a:extLst>
              <a:ext uri="{FF2B5EF4-FFF2-40B4-BE49-F238E27FC236}">
                <a16:creationId xmlns:a16="http://schemas.microsoft.com/office/drawing/2014/main" id="{C46C0459-E41B-0F4A-9439-19520E52A0D9}"/>
              </a:ext>
            </a:extLst>
          </p:cNvPr>
          <p:cNvPicPr>
            <a:picLocks noChangeAspect="1" noChangeArrowheads="1"/>
          </p:cNvPicPr>
          <p:nvPr/>
        </p:nvPicPr>
        <p:blipFill>
          <a:blip r:embed="rId2">
            <a:lum bright="-6000" contrast="24000"/>
            <a:extLst>
              <a:ext uri="{28A0092B-C50C-407E-A947-70E740481C1C}">
                <a14:useLocalDpi xmlns:a14="http://schemas.microsoft.com/office/drawing/2010/main" val="0"/>
              </a:ext>
            </a:extLst>
          </a:blip>
          <a:srcRect/>
          <a:stretch>
            <a:fillRect/>
          </a:stretch>
        </p:blipFill>
        <p:spPr bwMode="auto">
          <a:xfrm>
            <a:off x="2627313" y="1524000"/>
            <a:ext cx="6372225" cy="533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1747" name="Group 9">
            <a:extLst>
              <a:ext uri="{FF2B5EF4-FFF2-40B4-BE49-F238E27FC236}">
                <a16:creationId xmlns:a16="http://schemas.microsoft.com/office/drawing/2014/main" id="{C98894AB-A226-D641-A55F-8047C210CB38}"/>
              </a:ext>
            </a:extLst>
          </p:cNvPr>
          <p:cNvGrpSpPr>
            <a:grpSpLocks/>
          </p:cNvGrpSpPr>
          <p:nvPr/>
        </p:nvGrpSpPr>
        <p:grpSpPr bwMode="auto">
          <a:xfrm>
            <a:off x="468313" y="2565400"/>
            <a:ext cx="1871662" cy="1655763"/>
            <a:chOff x="295" y="1253"/>
            <a:chExt cx="1179" cy="1043"/>
          </a:xfrm>
        </p:grpSpPr>
        <p:sp>
          <p:nvSpPr>
            <p:cNvPr id="31748" name="Rectangle 4">
              <a:extLst>
                <a:ext uri="{FF2B5EF4-FFF2-40B4-BE49-F238E27FC236}">
                  <a16:creationId xmlns:a16="http://schemas.microsoft.com/office/drawing/2014/main" id="{FF37D237-63ED-D64E-B0F9-774C090F9A87}"/>
                </a:ext>
              </a:extLst>
            </p:cNvPr>
            <p:cNvSpPr>
              <a:spLocks noChangeArrowheads="1"/>
            </p:cNvSpPr>
            <p:nvPr/>
          </p:nvSpPr>
          <p:spPr bwMode="auto">
            <a:xfrm>
              <a:off x="295" y="1706"/>
              <a:ext cx="1179" cy="590"/>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a:t>GetData()</a:t>
              </a:r>
            </a:p>
            <a:p>
              <a:r>
                <a:rPr lang="en-US" altLang="en-US"/>
                <a:t>FormatReport()</a:t>
              </a:r>
            </a:p>
            <a:p>
              <a:r>
                <a:rPr lang="en-US" altLang="en-US"/>
                <a:t>Print()</a:t>
              </a:r>
            </a:p>
          </p:txBody>
        </p:sp>
        <p:sp>
          <p:nvSpPr>
            <p:cNvPr id="31749" name="Rectangle 5">
              <a:extLst>
                <a:ext uri="{FF2B5EF4-FFF2-40B4-BE49-F238E27FC236}">
                  <a16:creationId xmlns:a16="http://schemas.microsoft.com/office/drawing/2014/main" id="{7564E7DA-08DC-7A45-B417-26B76C843503}"/>
                </a:ext>
              </a:extLst>
            </p:cNvPr>
            <p:cNvSpPr>
              <a:spLocks noChangeArrowheads="1"/>
            </p:cNvSpPr>
            <p:nvPr/>
          </p:nvSpPr>
          <p:spPr bwMode="auto">
            <a:xfrm>
              <a:off x="295" y="1253"/>
              <a:ext cx="1179" cy="272"/>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a:t>Report</a:t>
              </a:r>
            </a:p>
          </p:txBody>
        </p:sp>
        <p:sp>
          <p:nvSpPr>
            <p:cNvPr id="31750" name="Rectangle 6">
              <a:extLst>
                <a:ext uri="{FF2B5EF4-FFF2-40B4-BE49-F238E27FC236}">
                  <a16:creationId xmlns:a16="http://schemas.microsoft.com/office/drawing/2014/main" id="{2D0EB0E8-13B9-DB48-8745-B1BEFC70E5B7}"/>
                </a:ext>
              </a:extLst>
            </p:cNvPr>
            <p:cNvSpPr>
              <a:spLocks noChangeArrowheads="1"/>
            </p:cNvSpPr>
            <p:nvPr/>
          </p:nvSpPr>
          <p:spPr bwMode="auto">
            <a:xfrm>
              <a:off x="295" y="1525"/>
              <a:ext cx="1179" cy="182"/>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endParaRPr lang="en-US" altLang="en-US"/>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5">
            <a:extLst>
              <a:ext uri="{FF2B5EF4-FFF2-40B4-BE49-F238E27FC236}">
                <a16:creationId xmlns:a16="http://schemas.microsoft.com/office/drawing/2014/main" id="{97182790-A198-394B-ACC7-5C8E83826792}"/>
              </a:ext>
            </a:extLst>
          </p:cNvPr>
          <p:cNvSpPr>
            <a:spLocks noGrp="1"/>
          </p:cNvSpPr>
          <p:nvPr>
            <p:ph type="sldNum" sz="quarter" idx="12"/>
          </p:nvPr>
        </p:nvSpPr>
        <p:spPr/>
        <p:txBody>
          <a:bodyPr/>
          <a:lstStyle/>
          <a:p>
            <a:fld id="{D514F964-75D3-6E46-A940-3F674968B8AE}" type="slidenum">
              <a:rPr lang="en-US" altLang="en-US"/>
              <a:pPr/>
              <a:t>16</a:t>
            </a:fld>
            <a:r>
              <a:rPr lang="en-US" altLang="en-US"/>
              <a:t>/ 39</a:t>
            </a:r>
          </a:p>
        </p:txBody>
      </p:sp>
      <p:pic>
        <p:nvPicPr>
          <p:cNvPr id="58372" name="Picture 4">
            <a:extLst>
              <a:ext uri="{FF2B5EF4-FFF2-40B4-BE49-F238E27FC236}">
                <a16:creationId xmlns:a16="http://schemas.microsoft.com/office/drawing/2014/main" id="{B792718B-975F-8D4E-AC22-74460270F6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b="50500"/>
          <a:stretch>
            <a:fillRect/>
          </a:stretch>
        </p:blipFill>
        <p:spPr bwMode="auto">
          <a:xfrm>
            <a:off x="3708400" y="3205163"/>
            <a:ext cx="5183188" cy="1808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770" name="Picture 5">
            <a:extLst>
              <a:ext uri="{FF2B5EF4-FFF2-40B4-BE49-F238E27FC236}">
                <a16:creationId xmlns:a16="http://schemas.microsoft.com/office/drawing/2014/main" id="{25F1EE00-A4CF-074F-921A-F76529AE6D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48038" y="17463"/>
            <a:ext cx="5795962" cy="140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374" name="Picture 6">
            <a:extLst>
              <a:ext uri="{FF2B5EF4-FFF2-40B4-BE49-F238E27FC236}">
                <a16:creationId xmlns:a16="http://schemas.microsoft.com/office/drawing/2014/main" id="{4F99E11A-4B90-FC49-B7D1-FEBD381184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08400" y="1557338"/>
            <a:ext cx="5327650" cy="155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375" name="Picture 7">
            <a:extLst>
              <a:ext uri="{FF2B5EF4-FFF2-40B4-BE49-F238E27FC236}">
                <a16:creationId xmlns:a16="http://schemas.microsoft.com/office/drawing/2014/main" id="{86283AF8-F782-7C4E-85CB-AE6002FAF1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57365" r="7884"/>
          <a:stretch>
            <a:fillRect/>
          </a:stretch>
        </p:blipFill>
        <p:spPr bwMode="auto">
          <a:xfrm>
            <a:off x="3671888" y="5073650"/>
            <a:ext cx="5472112" cy="178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376" name="Rectangle 8">
            <a:extLst>
              <a:ext uri="{FF2B5EF4-FFF2-40B4-BE49-F238E27FC236}">
                <a16:creationId xmlns:a16="http://schemas.microsoft.com/office/drawing/2014/main" id="{BB22CA66-EE11-5E47-B8CB-FCCFD64A456D}"/>
              </a:ext>
            </a:extLst>
          </p:cNvPr>
          <p:cNvSpPr>
            <a:spLocks noGrp="1"/>
          </p:cNvSpPr>
          <p:nvPr>
            <p:ph type="title" idx="4294967295"/>
          </p:nvPr>
        </p:nvSpPr>
        <p:spPr bwMode="auto">
          <a:xfrm>
            <a:off x="0" y="0"/>
            <a:ext cx="8229600" cy="1250950"/>
          </a:xfrm>
        </p:spPr>
        <p:txBody>
          <a:bodyPr wrap="square" numCol="1" anchorCtr="0" compatLnSpc="1">
            <a:prstTxWarp prst="textNoShape">
              <a:avLst/>
            </a:prstTxWarp>
          </a:bodyPr>
          <a:lstStyle/>
          <a:p>
            <a:pPr>
              <a:defRPr/>
            </a:pPr>
            <a:r>
              <a:rPr lang="en-US" sz="2900">
                <a:cs typeface="Tahoma" pitchFamily="34" charset="0"/>
              </a:rPr>
              <a:t>SRP – Example </a:t>
            </a:r>
            <a:r>
              <a:rPr lang="en-US" sz="2100" i="1">
                <a:cs typeface="Tahoma" pitchFamily="34" charset="0"/>
              </a:rPr>
              <a:t>cnt.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58374"/>
                                        </p:tgtEl>
                                        <p:attrNameLst>
                                          <p:attrName>style.visibility</p:attrName>
                                        </p:attrNameLst>
                                      </p:cBhvr>
                                      <p:to>
                                        <p:strVal val="visible"/>
                                      </p:to>
                                    </p:set>
                                    <p:animEffect transition="in" filter="blinds(horizontal)">
                                      <p:cBhvr>
                                        <p:cTn id="7" dur="500"/>
                                        <p:tgtEl>
                                          <p:spTgt spid="5837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58372"/>
                                        </p:tgtEl>
                                        <p:attrNameLst>
                                          <p:attrName>style.visibility</p:attrName>
                                        </p:attrNameLst>
                                      </p:cBhvr>
                                      <p:to>
                                        <p:strVal val="visible"/>
                                      </p:to>
                                    </p:set>
                                    <p:animEffect transition="in" filter="blinds(horizontal)">
                                      <p:cBhvr>
                                        <p:cTn id="12" dur="500"/>
                                        <p:tgtEl>
                                          <p:spTgt spid="5837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58375"/>
                                        </p:tgtEl>
                                        <p:attrNameLst>
                                          <p:attrName>style.visibility</p:attrName>
                                        </p:attrNameLst>
                                      </p:cBhvr>
                                      <p:to>
                                        <p:strVal val="visible"/>
                                      </p:to>
                                    </p:set>
                                    <p:animEffect transition="in" filter="blinds(horizontal)">
                                      <p:cBhvr>
                                        <p:cTn id="17" dur="500"/>
                                        <p:tgtEl>
                                          <p:spTgt spid="583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Slide Number Placeholder 5">
            <a:extLst>
              <a:ext uri="{FF2B5EF4-FFF2-40B4-BE49-F238E27FC236}">
                <a16:creationId xmlns:a16="http://schemas.microsoft.com/office/drawing/2014/main" id="{3063D7A6-649C-3649-858C-AA9E06102035}"/>
              </a:ext>
            </a:extLst>
          </p:cNvPr>
          <p:cNvSpPr>
            <a:spLocks noGrp="1"/>
          </p:cNvSpPr>
          <p:nvPr>
            <p:ph type="sldNum" sz="quarter" idx="12"/>
          </p:nvPr>
        </p:nvSpPr>
        <p:spPr/>
        <p:txBody>
          <a:bodyPr/>
          <a:lstStyle/>
          <a:p>
            <a:fld id="{AE057C09-8800-7445-B94F-7611DE197387}" type="slidenum">
              <a:rPr lang="en-US" altLang="en-US"/>
              <a:pPr/>
              <a:t>17</a:t>
            </a:fld>
            <a:r>
              <a:rPr lang="en-US" altLang="en-US"/>
              <a:t>/ 39</a:t>
            </a:r>
          </a:p>
        </p:txBody>
      </p:sp>
      <p:sp>
        <p:nvSpPr>
          <p:cNvPr id="33793" name="Rectangle 4">
            <a:extLst>
              <a:ext uri="{FF2B5EF4-FFF2-40B4-BE49-F238E27FC236}">
                <a16:creationId xmlns:a16="http://schemas.microsoft.com/office/drawing/2014/main" id="{536D6DAD-1CE3-8840-9A0C-B447DEA34EB9}"/>
              </a:ext>
            </a:extLst>
          </p:cNvPr>
          <p:cNvSpPr>
            <a:spLocks noChangeArrowheads="1"/>
          </p:cNvSpPr>
          <p:nvPr/>
        </p:nvSpPr>
        <p:spPr bwMode="auto">
          <a:xfrm>
            <a:off x="179388" y="3716338"/>
            <a:ext cx="1871662" cy="936625"/>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a:t>GetData()</a:t>
            </a:r>
          </a:p>
          <a:p>
            <a:r>
              <a:rPr lang="en-US" altLang="en-US"/>
              <a:t>FormatReport()</a:t>
            </a:r>
          </a:p>
          <a:p>
            <a:r>
              <a:rPr lang="en-US" altLang="en-US"/>
              <a:t>Print()</a:t>
            </a:r>
          </a:p>
        </p:txBody>
      </p:sp>
      <p:sp>
        <p:nvSpPr>
          <p:cNvPr id="33794" name="Rectangle 5">
            <a:extLst>
              <a:ext uri="{FF2B5EF4-FFF2-40B4-BE49-F238E27FC236}">
                <a16:creationId xmlns:a16="http://schemas.microsoft.com/office/drawing/2014/main" id="{E6184DEF-7014-CD45-9E75-09D5675CF966}"/>
              </a:ext>
            </a:extLst>
          </p:cNvPr>
          <p:cNvSpPr>
            <a:spLocks noChangeArrowheads="1"/>
          </p:cNvSpPr>
          <p:nvPr/>
        </p:nvSpPr>
        <p:spPr bwMode="auto">
          <a:xfrm>
            <a:off x="179388" y="2997200"/>
            <a:ext cx="1871662" cy="431800"/>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a:t>Report</a:t>
            </a:r>
          </a:p>
        </p:txBody>
      </p:sp>
      <p:sp>
        <p:nvSpPr>
          <p:cNvPr id="33795" name="Rectangle 6">
            <a:extLst>
              <a:ext uri="{FF2B5EF4-FFF2-40B4-BE49-F238E27FC236}">
                <a16:creationId xmlns:a16="http://schemas.microsoft.com/office/drawing/2014/main" id="{5A42C423-DCCA-5C4A-BE1A-DD6203511283}"/>
              </a:ext>
            </a:extLst>
          </p:cNvPr>
          <p:cNvSpPr>
            <a:spLocks noChangeArrowheads="1"/>
          </p:cNvSpPr>
          <p:nvPr/>
        </p:nvSpPr>
        <p:spPr bwMode="auto">
          <a:xfrm>
            <a:off x="179388" y="3429000"/>
            <a:ext cx="1871662" cy="288925"/>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endParaRPr lang="en-US" altLang="en-US"/>
          </a:p>
        </p:txBody>
      </p:sp>
      <p:grpSp>
        <p:nvGrpSpPr>
          <p:cNvPr id="33796" name="Group 24">
            <a:extLst>
              <a:ext uri="{FF2B5EF4-FFF2-40B4-BE49-F238E27FC236}">
                <a16:creationId xmlns:a16="http://schemas.microsoft.com/office/drawing/2014/main" id="{1942FB9E-0809-D548-BD60-FDF99737BF20}"/>
              </a:ext>
            </a:extLst>
          </p:cNvPr>
          <p:cNvGrpSpPr>
            <a:grpSpLocks/>
          </p:cNvGrpSpPr>
          <p:nvPr/>
        </p:nvGrpSpPr>
        <p:grpSpPr bwMode="auto">
          <a:xfrm>
            <a:off x="3349625" y="1917700"/>
            <a:ext cx="5254625" cy="3167063"/>
            <a:chOff x="3349625" y="1917700"/>
            <a:chExt cx="5254625" cy="3167063"/>
          </a:xfrm>
        </p:grpSpPr>
        <p:grpSp>
          <p:nvGrpSpPr>
            <p:cNvPr id="33798" name="Group 46">
              <a:extLst>
                <a:ext uri="{FF2B5EF4-FFF2-40B4-BE49-F238E27FC236}">
                  <a16:creationId xmlns:a16="http://schemas.microsoft.com/office/drawing/2014/main" id="{30EF0F9B-7563-2B49-80AA-8044EC706C5D}"/>
                </a:ext>
              </a:extLst>
            </p:cNvPr>
            <p:cNvGrpSpPr>
              <a:grpSpLocks/>
            </p:cNvGrpSpPr>
            <p:nvPr/>
          </p:nvGrpSpPr>
          <p:grpSpPr bwMode="auto">
            <a:xfrm>
              <a:off x="6732588" y="3860800"/>
              <a:ext cx="1871662" cy="1223963"/>
              <a:chOff x="4150" y="1254"/>
              <a:chExt cx="1179" cy="771"/>
            </a:xfrm>
          </p:grpSpPr>
          <p:sp>
            <p:nvSpPr>
              <p:cNvPr id="33814" name="Rectangle 4">
                <a:extLst>
                  <a:ext uri="{FF2B5EF4-FFF2-40B4-BE49-F238E27FC236}">
                    <a16:creationId xmlns:a16="http://schemas.microsoft.com/office/drawing/2014/main" id="{55A2F144-E094-E44D-A58E-696517753406}"/>
                  </a:ext>
                </a:extLst>
              </p:cNvPr>
              <p:cNvSpPr>
                <a:spLocks noChangeArrowheads="1"/>
              </p:cNvSpPr>
              <p:nvPr/>
            </p:nvSpPr>
            <p:spPr bwMode="auto">
              <a:xfrm>
                <a:off x="4150" y="1707"/>
                <a:ext cx="1179" cy="318"/>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a:t>GetData()</a:t>
                </a:r>
              </a:p>
            </p:txBody>
          </p:sp>
          <p:sp>
            <p:nvSpPr>
              <p:cNvPr id="33815" name="Rectangle 5">
                <a:extLst>
                  <a:ext uri="{FF2B5EF4-FFF2-40B4-BE49-F238E27FC236}">
                    <a16:creationId xmlns:a16="http://schemas.microsoft.com/office/drawing/2014/main" id="{7C34B546-1EA3-554C-A5C6-124DAC81989B}"/>
                  </a:ext>
                </a:extLst>
              </p:cNvPr>
              <p:cNvSpPr>
                <a:spLocks noChangeArrowheads="1"/>
              </p:cNvSpPr>
              <p:nvPr/>
            </p:nvSpPr>
            <p:spPr bwMode="auto">
              <a:xfrm>
                <a:off x="4150" y="1254"/>
                <a:ext cx="1179" cy="272"/>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a:t>DataAccess</a:t>
                </a:r>
              </a:p>
            </p:txBody>
          </p:sp>
          <p:sp>
            <p:nvSpPr>
              <p:cNvPr id="33816" name="Rectangle 6">
                <a:extLst>
                  <a:ext uri="{FF2B5EF4-FFF2-40B4-BE49-F238E27FC236}">
                    <a16:creationId xmlns:a16="http://schemas.microsoft.com/office/drawing/2014/main" id="{CAA8E440-773D-3C40-BABF-A749F5050FCB}"/>
                  </a:ext>
                </a:extLst>
              </p:cNvPr>
              <p:cNvSpPr>
                <a:spLocks noChangeArrowheads="1"/>
              </p:cNvSpPr>
              <p:nvPr/>
            </p:nvSpPr>
            <p:spPr bwMode="auto">
              <a:xfrm>
                <a:off x="4150" y="1526"/>
                <a:ext cx="1179" cy="182"/>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endParaRPr lang="en-US" altLang="en-US"/>
              </a:p>
            </p:txBody>
          </p:sp>
        </p:grpSp>
        <p:grpSp>
          <p:nvGrpSpPr>
            <p:cNvPr id="33799" name="Group 44">
              <a:extLst>
                <a:ext uri="{FF2B5EF4-FFF2-40B4-BE49-F238E27FC236}">
                  <a16:creationId xmlns:a16="http://schemas.microsoft.com/office/drawing/2014/main" id="{C7A5A0C6-1CA5-AC4B-8F54-4164E13F4D7D}"/>
                </a:ext>
              </a:extLst>
            </p:cNvPr>
            <p:cNvGrpSpPr>
              <a:grpSpLocks/>
            </p:cNvGrpSpPr>
            <p:nvPr/>
          </p:nvGrpSpPr>
          <p:grpSpPr bwMode="auto">
            <a:xfrm>
              <a:off x="4429125" y="3860800"/>
              <a:ext cx="1871663" cy="1223963"/>
              <a:chOff x="4150" y="2251"/>
              <a:chExt cx="1179" cy="771"/>
            </a:xfrm>
          </p:grpSpPr>
          <p:sp>
            <p:nvSpPr>
              <p:cNvPr id="33811" name="Rectangle 4">
                <a:extLst>
                  <a:ext uri="{FF2B5EF4-FFF2-40B4-BE49-F238E27FC236}">
                    <a16:creationId xmlns:a16="http://schemas.microsoft.com/office/drawing/2014/main" id="{FF80D0CA-6E2A-2F49-9091-B91E3B84A87D}"/>
                  </a:ext>
                </a:extLst>
              </p:cNvPr>
              <p:cNvSpPr>
                <a:spLocks noChangeArrowheads="1"/>
              </p:cNvSpPr>
              <p:nvPr/>
            </p:nvSpPr>
            <p:spPr bwMode="auto">
              <a:xfrm>
                <a:off x="4150" y="2704"/>
                <a:ext cx="1179" cy="318"/>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a:t>FormatReport()</a:t>
                </a:r>
              </a:p>
            </p:txBody>
          </p:sp>
          <p:sp>
            <p:nvSpPr>
              <p:cNvPr id="33812" name="Rectangle 5">
                <a:extLst>
                  <a:ext uri="{FF2B5EF4-FFF2-40B4-BE49-F238E27FC236}">
                    <a16:creationId xmlns:a16="http://schemas.microsoft.com/office/drawing/2014/main" id="{0380FEA3-3A43-2142-9A40-354D1B234E04}"/>
                  </a:ext>
                </a:extLst>
              </p:cNvPr>
              <p:cNvSpPr>
                <a:spLocks noChangeArrowheads="1"/>
              </p:cNvSpPr>
              <p:nvPr/>
            </p:nvSpPr>
            <p:spPr bwMode="auto">
              <a:xfrm>
                <a:off x="4150" y="2251"/>
                <a:ext cx="1179" cy="272"/>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a:t>ReportFormater</a:t>
                </a:r>
              </a:p>
            </p:txBody>
          </p:sp>
          <p:sp>
            <p:nvSpPr>
              <p:cNvPr id="33813" name="Rectangle 6">
                <a:extLst>
                  <a:ext uri="{FF2B5EF4-FFF2-40B4-BE49-F238E27FC236}">
                    <a16:creationId xmlns:a16="http://schemas.microsoft.com/office/drawing/2014/main" id="{DE6B9FC9-D755-9849-8DBD-EC72652CEEB6}"/>
                  </a:ext>
                </a:extLst>
              </p:cNvPr>
              <p:cNvSpPr>
                <a:spLocks noChangeArrowheads="1"/>
              </p:cNvSpPr>
              <p:nvPr/>
            </p:nvSpPr>
            <p:spPr bwMode="auto">
              <a:xfrm>
                <a:off x="4150" y="2523"/>
                <a:ext cx="1179" cy="182"/>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endParaRPr lang="en-US" altLang="en-US"/>
              </a:p>
            </p:txBody>
          </p:sp>
        </p:grpSp>
        <p:grpSp>
          <p:nvGrpSpPr>
            <p:cNvPr id="33800" name="Group 45">
              <a:extLst>
                <a:ext uri="{FF2B5EF4-FFF2-40B4-BE49-F238E27FC236}">
                  <a16:creationId xmlns:a16="http://schemas.microsoft.com/office/drawing/2014/main" id="{EC8F0A58-7C3A-C245-BFDC-06AF045B2A92}"/>
                </a:ext>
              </a:extLst>
            </p:cNvPr>
            <p:cNvGrpSpPr>
              <a:grpSpLocks/>
            </p:cNvGrpSpPr>
            <p:nvPr/>
          </p:nvGrpSpPr>
          <p:grpSpPr bwMode="auto">
            <a:xfrm>
              <a:off x="5581650" y="1989138"/>
              <a:ext cx="1439863" cy="1008062"/>
              <a:chOff x="4150" y="3158"/>
              <a:chExt cx="1179" cy="771"/>
            </a:xfrm>
          </p:grpSpPr>
          <p:sp>
            <p:nvSpPr>
              <p:cNvPr id="33808" name="Rectangle 4">
                <a:extLst>
                  <a:ext uri="{FF2B5EF4-FFF2-40B4-BE49-F238E27FC236}">
                    <a16:creationId xmlns:a16="http://schemas.microsoft.com/office/drawing/2014/main" id="{141909D0-3780-0649-B9EF-1F5A2489B7F0}"/>
                  </a:ext>
                </a:extLst>
              </p:cNvPr>
              <p:cNvSpPr>
                <a:spLocks noChangeArrowheads="1"/>
              </p:cNvSpPr>
              <p:nvPr/>
            </p:nvSpPr>
            <p:spPr bwMode="auto">
              <a:xfrm>
                <a:off x="4150" y="3611"/>
                <a:ext cx="1179" cy="318"/>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a:t>Print()</a:t>
                </a:r>
              </a:p>
            </p:txBody>
          </p:sp>
          <p:sp>
            <p:nvSpPr>
              <p:cNvPr id="33809" name="Rectangle 5">
                <a:extLst>
                  <a:ext uri="{FF2B5EF4-FFF2-40B4-BE49-F238E27FC236}">
                    <a16:creationId xmlns:a16="http://schemas.microsoft.com/office/drawing/2014/main" id="{B96E630B-EF53-1F48-B118-3A03091C9B09}"/>
                  </a:ext>
                </a:extLst>
              </p:cNvPr>
              <p:cNvSpPr>
                <a:spLocks noChangeArrowheads="1"/>
              </p:cNvSpPr>
              <p:nvPr/>
            </p:nvSpPr>
            <p:spPr bwMode="auto">
              <a:xfrm>
                <a:off x="4150" y="3158"/>
                <a:ext cx="1179" cy="272"/>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a:t>ReportPrinter</a:t>
                </a:r>
              </a:p>
            </p:txBody>
          </p:sp>
          <p:sp>
            <p:nvSpPr>
              <p:cNvPr id="33810" name="Rectangle 6">
                <a:extLst>
                  <a:ext uri="{FF2B5EF4-FFF2-40B4-BE49-F238E27FC236}">
                    <a16:creationId xmlns:a16="http://schemas.microsoft.com/office/drawing/2014/main" id="{4D224485-7C29-B04C-BCC3-9EEC7EACB889}"/>
                  </a:ext>
                </a:extLst>
              </p:cNvPr>
              <p:cNvSpPr>
                <a:spLocks noChangeArrowheads="1"/>
              </p:cNvSpPr>
              <p:nvPr/>
            </p:nvSpPr>
            <p:spPr bwMode="auto">
              <a:xfrm>
                <a:off x="4150" y="3430"/>
                <a:ext cx="1179" cy="182"/>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endParaRPr lang="en-US" altLang="en-US"/>
              </a:p>
            </p:txBody>
          </p:sp>
        </p:grpSp>
        <p:grpSp>
          <p:nvGrpSpPr>
            <p:cNvPr id="33801" name="Group 47">
              <a:extLst>
                <a:ext uri="{FF2B5EF4-FFF2-40B4-BE49-F238E27FC236}">
                  <a16:creationId xmlns:a16="http://schemas.microsoft.com/office/drawing/2014/main" id="{B8FF6996-D808-8541-8F6E-C0732AFA0A78}"/>
                </a:ext>
              </a:extLst>
            </p:cNvPr>
            <p:cNvGrpSpPr>
              <a:grpSpLocks/>
            </p:cNvGrpSpPr>
            <p:nvPr/>
          </p:nvGrpSpPr>
          <p:grpSpPr bwMode="auto">
            <a:xfrm>
              <a:off x="3349625" y="1917700"/>
              <a:ext cx="1439863" cy="1079500"/>
              <a:chOff x="1610" y="1933"/>
              <a:chExt cx="907" cy="680"/>
            </a:xfrm>
          </p:grpSpPr>
          <p:sp>
            <p:nvSpPr>
              <p:cNvPr id="33805" name="Rectangle 4">
                <a:extLst>
                  <a:ext uri="{FF2B5EF4-FFF2-40B4-BE49-F238E27FC236}">
                    <a16:creationId xmlns:a16="http://schemas.microsoft.com/office/drawing/2014/main" id="{6B475317-E957-7641-ADE4-0A5727FF0435}"/>
                  </a:ext>
                </a:extLst>
              </p:cNvPr>
              <p:cNvSpPr>
                <a:spLocks noChangeArrowheads="1"/>
              </p:cNvSpPr>
              <p:nvPr/>
            </p:nvSpPr>
            <p:spPr bwMode="auto">
              <a:xfrm>
                <a:off x="1610" y="2386"/>
                <a:ext cx="907" cy="227"/>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a:t>Print()</a:t>
                </a:r>
              </a:p>
            </p:txBody>
          </p:sp>
          <p:sp>
            <p:nvSpPr>
              <p:cNvPr id="33806" name="Rectangle 5">
                <a:extLst>
                  <a:ext uri="{FF2B5EF4-FFF2-40B4-BE49-F238E27FC236}">
                    <a16:creationId xmlns:a16="http://schemas.microsoft.com/office/drawing/2014/main" id="{4EF87F1E-E051-3D44-9B91-B9ECA3EB8AC9}"/>
                  </a:ext>
                </a:extLst>
              </p:cNvPr>
              <p:cNvSpPr>
                <a:spLocks noChangeArrowheads="1"/>
              </p:cNvSpPr>
              <p:nvPr/>
            </p:nvSpPr>
            <p:spPr bwMode="auto">
              <a:xfrm>
                <a:off x="1610" y="1933"/>
                <a:ext cx="907" cy="272"/>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a:t>Report</a:t>
                </a:r>
              </a:p>
            </p:txBody>
          </p:sp>
          <p:sp>
            <p:nvSpPr>
              <p:cNvPr id="33807" name="Rectangle 6">
                <a:extLst>
                  <a:ext uri="{FF2B5EF4-FFF2-40B4-BE49-F238E27FC236}">
                    <a16:creationId xmlns:a16="http://schemas.microsoft.com/office/drawing/2014/main" id="{6A263651-8477-1645-867B-722703BE796E}"/>
                  </a:ext>
                </a:extLst>
              </p:cNvPr>
              <p:cNvSpPr>
                <a:spLocks noChangeArrowheads="1"/>
              </p:cNvSpPr>
              <p:nvPr/>
            </p:nvSpPr>
            <p:spPr bwMode="auto">
              <a:xfrm>
                <a:off x="1610" y="2205"/>
                <a:ext cx="907" cy="182"/>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endParaRPr lang="en-US" altLang="en-US"/>
              </a:p>
            </p:txBody>
          </p:sp>
        </p:grpSp>
        <p:sp>
          <p:nvSpPr>
            <p:cNvPr id="33802" name="Line 41">
              <a:extLst>
                <a:ext uri="{FF2B5EF4-FFF2-40B4-BE49-F238E27FC236}">
                  <a16:creationId xmlns:a16="http://schemas.microsoft.com/office/drawing/2014/main" id="{536876AF-6A5A-394F-BA86-E20B756D02B3}"/>
                </a:ext>
              </a:extLst>
            </p:cNvPr>
            <p:cNvSpPr>
              <a:spLocks noChangeShapeType="1"/>
            </p:cNvSpPr>
            <p:nvPr/>
          </p:nvSpPr>
          <p:spPr bwMode="auto">
            <a:xfrm>
              <a:off x="6877050" y="2997200"/>
              <a:ext cx="0" cy="863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803" name="Line 42">
              <a:extLst>
                <a:ext uri="{FF2B5EF4-FFF2-40B4-BE49-F238E27FC236}">
                  <a16:creationId xmlns:a16="http://schemas.microsoft.com/office/drawing/2014/main" id="{BCD08787-66E3-BD48-BBD0-084CCD8305A4}"/>
                </a:ext>
              </a:extLst>
            </p:cNvPr>
            <p:cNvSpPr>
              <a:spLocks noChangeShapeType="1"/>
            </p:cNvSpPr>
            <p:nvPr/>
          </p:nvSpPr>
          <p:spPr bwMode="auto">
            <a:xfrm>
              <a:off x="5724525" y="2997200"/>
              <a:ext cx="0" cy="863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804" name="Line 43">
              <a:extLst>
                <a:ext uri="{FF2B5EF4-FFF2-40B4-BE49-F238E27FC236}">
                  <a16:creationId xmlns:a16="http://schemas.microsoft.com/office/drawing/2014/main" id="{E28043E4-8362-CB47-86E5-9CF385E664B4}"/>
                </a:ext>
              </a:extLst>
            </p:cNvPr>
            <p:cNvSpPr>
              <a:spLocks noChangeShapeType="1"/>
            </p:cNvSpPr>
            <p:nvPr/>
          </p:nvSpPr>
          <p:spPr bwMode="auto">
            <a:xfrm>
              <a:off x="4789488" y="2493963"/>
              <a:ext cx="79216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3797" name="Rectangle 48">
            <a:extLst>
              <a:ext uri="{FF2B5EF4-FFF2-40B4-BE49-F238E27FC236}">
                <a16:creationId xmlns:a16="http://schemas.microsoft.com/office/drawing/2014/main" id="{3259F32C-2C8B-4740-B9F3-E04EB2636B13}"/>
              </a:ext>
            </a:extLst>
          </p:cNvPr>
          <p:cNvSpPr>
            <a:spLocks/>
          </p:cNvSpPr>
          <p:nvPr/>
        </p:nvSpPr>
        <p:spPr bwMode="auto">
          <a:xfrm>
            <a:off x="0" y="0"/>
            <a:ext cx="8229600" cy="1250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8" tIns="45710" rIns="45710" bIns="45710"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0" hangingPunct="0"/>
            <a:r>
              <a:rPr lang="en-US" altLang="en-US" sz="4100" b="1">
                <a:solidFill>
                  <a:srgbClr val="FFC800"/>
                </a:solidFill>
                <a:latin typeface="Corbel" panose="020B0503020204020204" pitchFamily="34" charset="0"/>
                <a:cs typeface="Tahoma" panose="020B0604030504040204" pitchFamily="34" charset="0"/>
              </a:rPr>
              <a:t>SRP – Example </a:t>
            </a:r>
            <a:r>
              <a:rPr lang="en-US" altLang="en-US" sz="3300" b="1" i="1">
                <a:solidFill>
                  <a:srgbClr val="FFC800"/>
                </a:solidFill>
                <a:latin typeface="Corbel" panose="020B0503020204020204" pitchFamily="34" charset="0"/>
                <a:cs typeface="Tahoma" panose="020B0604030504040204" pitchFamily="34" charset="0"/>
              </a:rPr>
              <a:t>cnt.</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9709CD39-3589-8C43-BB1B-650A0F6E8ECB}"/>
              </a:ext>
            </a:extLst>
          </p:cNvPr>
          <p:cNvSpPr>
            <a:spLocks noGrp="1"/>
          </p:cNvSpPr>
          <p:nvPr>
            <p:ph type="sldNum" sz="quarter" idx="12"/>
          </p:nvPr>
        </p:nvSpPr>
        <p:spPr/>
        <p:txBody>
          <a:bodyPr/>
          <a:lstStyle/>
          <a:p>
            <a:fld id="{19ACE826-9BCE-B549-A053-072F5274B56A}" type="slidenum">
              <a:rPr lang="en-US" altLang="en-US"/>
              <a:pPr/>
              <a:t>18</a:t>
            </a:fld>
            <a:r>
              <a:rPr lang="en-US" altLang="en-US"/>
              <a:t>/ 39</a:t>
            </a:r>
          </a:p>
        </p:txBody>
      </p:sp>
      <p:sp>
        <p:nvSpPr>
          <p:cNvPr id="87042" name="Rectangle 2">
            <a:extLst>
              <a:ext uri="{FF2B5EF4-FFF2-40B4-BE49-F238E27FC236}">
                <a16:creationId xmlns:a16="http://schemas.microsoft.com/office/drawing/2014/main" id="{385014BD-7E4C-B040-B1C0-4132B908FE32}"/>
              </a:ext>
            </a:extLst>
          </p:cNvPr>
          <p:cNvSpPr>
            <a:spLocks noGrp="1"/>
          </p:cNvSpPr>
          <p:nvPr>
            <p:ph type="title" idx="4294967295"/>
          </p:nvPr>
        </p:nvSpPr>
        <p:spPr bwMode="auto"/>
        <p:txBody>
          <a:bodyPr wrap="square" numCol="1" anchorCtr="0" compatLnSpc="1">
            <a:prstTxWarp prst="textNoShape">
              <a:avLst/>
            </a:prstTxWarp>
          </a:bodyPr>
          <a:lstStyle/>
          <a:p>
            <a:pPr>
              <a:defRPr/>
            </a:pPr>
            <a:r>
              <a:rPr lang="en-US">
                <a:cs typeface="Tahoma" pitchFamily="34" charset="0"/>
              </a:rPr>
              <a:t>Benefits of SRP</a:t>
            </a:r>
          </a:p>
        </p:txBody>
      </p:sp>
      <p:sp>
        <p:nvSpPr>
          <p:cNvPr id="35842" name="Rectangle 3">
            <a:extLst>
              <a:ext uri="{FF2B5EF4-FFF2-40B4-BE49-F238E27FC236}">
                <a16:creationId xmlns:a16="http://schemas.microsoft.com/office/drawing/2014/main" id="{F13BDB56-B78B-F04B-B65E-5A0F4A84F390}"/>
              </a:ext>
            </a:extLst>
          </p:cNvPr>
          <p:cNvSpPr>
            <a:spLocks noGrp="1"/>
          </p:cNvSpPr>
          <p:nvPr>
            <p:ph type="body" idx="4294967295"/>
          </p:nvPr>
        </p:nvSpPr>
        <p:spPr/>
        <p:txBody>
          <a:bodyPr/>
          <a:lstStyle/>
          <a:p>
            <a:pPr lvl="1">
              <a:buFont typeface="Arial" panose="020B0604020202020204" pitchFamily="34" charset="0"/>
              <a:buChar char="•"/>
            </a:pPr>
            <a:r>
              <a:rPr lang="en-US" altLang="en-US">
                <a:cs typeface="Tahoma" panose="020B0604030504040204" pitchFamily="34" charset="0"/>
              </a:rPr>
              <a:t>code is smaller</a:t>
            </a:r>
          </a:p>
          <a:p>
            <a:pPr lvl="2"/>
            <a:r>
              <a:rPr lang="en-US" altLang="en-US" sz="2000">
                <a:cs typeface="Tahoma" panose="020B0604030504040204" pitchFamily="34" charset="0"/>
              </a:rPr>
              <a:t>easier to read</a:t>
            </a:r>
          </a:p>
          <a:p>
            <a:pPr lvl="2"/>
            <a:r>
              <a:rPr lang="en-US" altLang="en-US" sz="2000">
                <a:cs typeface="Tahoma" panose="020B0604030504040204" pitchFamily="34" charset="0"/>
              </a:rPr>
              <a:t>easier to understand</a:t>
            </a:r>
          </a:p>
          <a:p>
            <a:pPr lvl="2"/>
            <a:r>
              <a:rPr lang="en-US" altLang="en-US" sz="2000">
                <a:cs typeface="Tahoma" panose="020B0604030504040204" pitchFamily="34" charset="0"/>
              </a:rPr>
              <a:t>easier to maintain</a:t>
            </a:r>
          </a:p>
          <a:p>
            <a:pPr lvl="2"/>
            <a:endParaRPr lang="en-US" altLang="en-US" sz="2000">
              <a:cs typeface="Tahoma" panose="020B0604030504040204" pitchFamily="34" charset="0"/>
            </a:endParaRPr>
          </a:p>
          <a:p>
            <a:pPr lvl="1">
              <a:buFont typeface="Arial" panose="020B0604020202020204" pitchFamily="34" charset="0"/>
              <a:buChar char="•"/>
            </a:pPr>
            <a:r>
              <a:rPr lang="en-US" altLang="en-US">
                <a:cs typeface="Tahoma" panose="020B0604030504040204" pitchFamily="34" charset="0"/>
              </a:rPr>
              <a:t>Code is potentially easier to test</a:t>
            </a:r>
          </a:p>
          <a:p>
            <a:pPr lvl="1">
              <a:buFont typeface="Arial" panose="020B0604020202020204" pitchFamily="34" charset="0"/>
              <a:buChar char="•"/>
            </a:pPr>
            <a:endParaRPr lang="en-US" altLang="en-US">
              <a:cs typeface="Tahoma" panose="020B0604030504040204" pitchFamily="34" charset="0"/>
            </a:endParaRPr>
          </a:p>
          <a:p>
            <a:pPr lvl="1">
              <a:buFont typeface="Arial" panose="020B0604020202020204" pitchFamily="34" charset="0"/>
              <a:buChar char="•"/>
            </a:pPr>
            <a:r>
              <a:rPr lang="en-US" altLang="en-US">
                <a:cs typeface="Tahoma" panose="020B0604030504040204" pitchFamily="34" charset="0"/>
              </a:rPr>
              <a:t>Change is easier to manage</a:t>
            </a:r>
          </a:p>
          <a:p>
            <a:pPr lvl="2"/>
            <a:r>
              <a:rPr lang="en-US" altLang="en-US" sz="2000">
                <a:cs typeface="Tahoma" panose="020B0604030504040204" pitchFamily="34" charset="0"/>
              </a:rPr>
              <a:t>code is easier to replace</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35842">
                                            <p:txEl>
                                              <p:pRg st="0" end="0"/>
                                            </p:txEl>
                                          </p:spTgt>
                                        </p:tgtEl>
                                        <p:attrNameLst>
                                          <p:attrName>style.visibility</p:attrName>
                                        </p:attrNameLst>
                                      </p:cBhvr>
                                      <p:to>
                                        <p:strVal val="visible"/>
                                      </p:to>
                                    </p:set>
                                    <p:animEffect transition="in" filter="blinds(horizontal)">
                                      <p:cBhvr>
                                        <p:cTn id="7" dur="500"/>
                                        <p:tgtEl>
                                          <p:spTgt spid="35842">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5842">
                                            <p:txEl>
                                              <p:pRg st="1" end="1"/>
                                            </p:txEl>
                                          </p:spTgt>
                                        </p:tgtEl>
                                        <p:attrNameLst>
                                          <p:attrName>style.visibility</p:attrName>
                                        </p:attrNameLst>
                                      </p:cBhvr>
                                      <p:to>
                                        <p:strVal val="visible"/>
                                      </p:to>
                                    </p:set>
                                    <p:animEffect transition="in" filter="blinds(horizontal)">
                                      <p:cBhvr>
                                        <p:cTn id="10" dur="500"/>
                                        <p:tgtEl>
                                          <p:spTgt spid="35842">
                                            <p:txEl>
                                              <p:pRg st="1" end="1"/>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35842">
                                            <p:txEl>
                                              <p:pRg st="2" end="2"/>
                                            </p:txEl>
                                          </p:spTgt>
                                        </p:tgtEl>
                                        <p:attrNameLst>
                                          <p:attrName>style.visibility</p:attrName>
                                        </p:attrNameLst>
                                      </p:cBhvr>
                                      <p:to>
                                        <p:strVal val="visible"/>
                                      </p:to>
                                    </p:set>
                                    <p:animEffect transition="in" filter="blinds(horizontal)">
                                      <p:cBhvr>
                                        <p:cTn id="13" dur="500"/>
                                        <p:tgtEl>
                                          <p:spTgt spid="35842">
                                            <p:txEl>
                                              <p:pRg st="2" end="2"/>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35842">
                                            <p:txEl>
                                              <p:pRg st="3" end="3"/>
                                            </p:txEl>
                                          </p:spTgt>
                                        </p:tgtEl>
                                        <p:attrNameLst>
                                          <p:attrName>style.visibility</p:attrName>
                                        </p:attrNameLst>
                                      </p:cBhvr>
                                      <p:to>
                                        <p:strVal val="visible"/>
                                      </p:to>
                                    </p:set>
                                    <p:animEffect transition="in" filter="blinds(horizontal)">
                                      <p:cBhvr>
                                        <p:cTn id="16" dur="500"/>
                                        <p:tgtEl>
                                          <p:spTgt spid="35842">
                                            <p:txEl>
                                              <p:pRg st="3" end="3"/>
                                            </p:txEl>
                                          </p:spTgt>
                                        </p:tgtEl>
                                      </p:cBhvr>
                                    </p:animEffect>
                                  </p:childTnLst>
                                </p:cTn>
                              </p:par>
                              <p:par>
                                <p:cTn id="17" presetID="3" presetClass="entr" presetSubtype="10" fill="hold" nodeType="withEffect">
                                  <p:stCondLst>
                                    <p:cond delay="0"/>
                                  </p:stCondLst>
                                  <p:childTnLst>
                                    <p:set>
                                      <p:cBhvr>
                                        <p:cTn id="18" dur="1" fill="hold">
                                          <p:stCondLst>
                                            <p:cond delay="0"/>
                                          </p:stCondLst>
                                        </p:cTn>
                                        <p:tgtEl>
                                          <p:spTgt spid="35842">
                                            <p:txEl>
                                              <p:pRg st="5" end="5"/>
                                            </p:txEl>
                                          </p:spTgt>
                                        </p:tgtEl>
                                        <p:attrNameLst>
                                          <p:attrName>style.visibility</p:attrName>
                                        </p:attrNameLst>
                                      </p:cBhvr>
                                      <p:to>
                                        <p:strVal val="visible"/>
                                      </p:to>
                                    </p:set>
                                    <p:animEffect transition="in" filter="blinds(horizontal)">
                                      <p:cBhvr>
                                        <p:cTn id="19" dur="500"/>
                                        <p:tgtEl>
                                          <p:spTgt spid="35842">
                                            <p:txEl>
                                              <p:pRg st="5" end="5"/>
                                            </p:txEl>
                                          </p:spTgt>
                                        </p:tgtEl>
                                      </p:cBhvr>
                                    </p:animEffect>
                                  </p:childTnLst>
                                </p:cTn>
                              </p:par>
                              <p:par>
                                <p:cTn id="20" presetID="3" presetClass="entr" presetSubtype="10" fill="hold" nodeType="withEffect">
                                  <p:stCondLst>
                                    <p:cond delay="0"/>
                                  </p:stCondLst>
                                  <p:childTnLst>
                                    <p:set>
                                      <p:cBhvr>
                                        <p:cTn id="21" dur="1" fill="hold">
                                          <p:stCondLst>
                                            <p:cond delay="0"/>
                                          </p:stCondLst>
                                        </p:cTn>
                                        <p:tgtEl>
                                          <p:spTgt spid="35842">
                                            <p:txEl>
                                              <p:pRg st="7" end="7"/>
                                            </p:txEl>
                                          </p:spTgt>
                                        </p:tgtEl>
                                        <p:attrNameLst>
                                          <p:attrName>style.visibility</p:attrName>
                                        </p:attrNameLst>
                                      </p:cBhvr>
                                      <p:to>
                                        <p:strVal val="visible"/>
                                      </p:to>
                                    </p:set>
                                    <p:animEffect transition="in" filter="blinds(horizontal)">
                                      <p:cBhvr>
                                        <p:cTn id="22" dur="500"/>
                                        <p:tgtEl>
                                          <p:spTgt spid="35842">
                                            <p:txEl>
                                              <p:pRg st="7" end="7"/>
                                            </p:txEl>
                                          </p:spTgt>
                                        </p:tgtEl>
                                      </p:cBhvr>
                                    </p:animEffect>
                                  </p:childTnLst>
                                </p:cTn>
                              </p:par>
                              <p:par>
                                <p:cTn id="23" presetID="3" presetClass="entr" presetSubtype="10" fill="hold" nodeType="withEffect">
                                  <p:stCondLst>
                                    <p:cond delay="0"/>
                                  </p:stCondLst>
                                  <p:childTnLst>
                                    <p:set>
                                      <p:cBhvr>
                                        <p:cTn id="24" dur="1" fill="hold">
                                          <p:stCondLst>
                                            <p:cond delay="0"/>
                                          </p:stCondLst>
                                        </p:cTn>
                                        <p:tgtEl>
                                          <p:spTgt spid="35842">
                                            <p:txEl>
                                              <p:pRg st="8" end="8"/>
                                            </p:txEl>
                                          </p:spTgt>
                                        </p:tgtEl>
                                        <p:attrNameLst>
                                          <p:attrName>style.visibility</p:attrName>
                                        </p:attrNameLst>
                                      </p:cBhvr>
                                      <p:to>
                                        <p:strVal val="visible"/>
                                      </p:to>
                                    </p:set>
                                    <p:animEffect transition="in" filter="blinds(horizontal)">
                                      <p:cBhvr>
                                        <p:cTn id="25" dur="500"/>
                                        <p:tgtEl>
                                          <p:spTgt spid="35842">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9BA39B8C-14D2-F64B-8B3C-15449462D65F}"/>
              </a:ext>
            </a:extLst>
          </p:cNvPr>
          <p:cNvSpPr>
            <a:spLocks noGrp="1"/>
          </p:cNvSpPr>
          <p:nvPr>
            <p:ph type="sldNum" sz="quarter" idx="12"/>
          </p:nvPr>
        </p:nvSpPr>
        <p:spPr/>
        <p:txBody>
          <a:bodyPr/>
          <a:lstStyle/>
          <a:p>
            <a:fld id="{F1058F36-1148-084A-B372-6D937C7A2E04}" type="slidenum">
              <a:rPr lang="en-US" altLang="en-US"/>
              <a:pPr/>
              <a:t>19</a:t>
            </a:fld>
            <a:r>
              <a:rPr lang="en-US" altLang="en-US"/>
              <a:t>/ 39</a:t>
            </a:r>
          </a:p>
        </p:txBody>
      </p:sp>
      <p:sp>
        <p:nvSpPr>
          <p:cNvPr id="90114" name="Rectangle 2">
            <a:extLst>
              <a:ext uri="{FF2B5EF4-FFF2-40B4-BE49-F238E27FC236}">
                <a16:creationId xmlns:a16="http://schemas.microsoft.com/office/drawing/2014/main" id="{EDA758A7-AE16-2140-818D-3FB100D2A981}"/>
              </a:ext>
            </a:extLst>
          </p:cNvPr>
          <p:cNvSpPr>
            <a:spLocks noGrp="1"/>
          </p:cNvSpPr>
          <p:nvPr>
            <p:ph type="title" idx="4294967295"/>
          </p:nvPr>
        </p:nvSpPr>
        <p:spPr bwMode="auto"/>
        <p:txBody>
          <a:bodyPr wrap="square" numCol="1" anchorCtr="0" compatLnSpc="1">
            <a:prstTxWarp prst="textNoShape">
              <a:avLst/>
            </a:prstTxWarp>
          </a:bodyPr>
          <a:lstStyle/>
          <a:p>
            <a:pPr>
              <a:defRPr/>
            </a:pPr>
            <a:r>
              <a:rPr lang="en-US" sz="4400" b="0">
                <a:solidFill>
                  <a:srgbClr val="FF0000"/>
                </a:solidFill>
                <a:cs typeface="Tahoma" pitchFamily="34" charset="0"/>
              </a:rPr>
              <a:t>O</a:t>
            </a:r>
            <a:r>
              <a:rPr lang="en-US" sz="4400">
                <a:cs typeface="Tahoma" pitchFamily="34" charset="0"/>
              </a:rPr>
              <a:t>pen/</a:t>
            </a:r>
            <a:r>
              <a:rPr lang="en-US" sz="4400" b="0">
                <a:solidFill>
                  <a:srgbClr val="FF0000"/>
                </a:solidFill>
                <a:cs typeface="Tahoma" pitchFamily="34" charset="0"/>
              </a:rPr>
              <a:t>C</a:t>
            </a:r>
            <a:r>
              <a:rPr lang="en-US" sz="4400">
                <a:cs typeface="Tahoma" pitchFamily="34" charset="0"/>
              </a:rPr>
              <a:t>losed </a:t>
            </a:r>
            <a:r>
              <a:rPr lang="en-US" sz="4400" b="0">
                <a:solidFill>
                  <a:srgbClr val="FF0000"/>
                </a:solidFill>
                <a:cs typeface="Tahoma" pitchFamily="34" charset="0"/>
              </a:rPr>
              <a:t>P</a:t>
            </a:r>
            <a:r>
              <a:rPr lang="en-US" sz="4400">
                <a:cs typeface="Tahoma" pitchFamily="34" charset="0"/>
              </a:rPr>
              <a:t>rinciple </a:t>
            </a:r>
            <a:r>
              <a:rPr lang="en-US" sz="4400">
                <a:solidFill>
                  <a:schemeClr val="bg1"/>
                </a:solidFill>
                <a:cs typeface="Tahoma" pitchFamily="34" charset="0"/>
              </a:rPr>
              <a:t>(OCP)</a:t>
            </a:r>
            <a:r>
              <a:rPr lang="en-US" sz="4400">
                <a:cs typeface="Tahoma" pitchFamily="34" charset="0"/>
              </a:rPr>
              <a:t> </a:t>
            </a:r>
          </a:p>
        </p:txBody>
      </p:sp>
      <p:sp>
        <p:nvSpPr>
          <p:cNvPr id="35842" name="Rectangle 3">
            <a:extLst>
              <a:ext uri="{FF2B5EF4-FFF2-40B4-BE49-F238E27FC236}">
                <a16:creationId xmlns:a16="http://schemas.microsoft.com/office/drawing/2014/main" id="{D8E4E821-5EFF-B342-98E6-5A34168E2952}"/>
              </a:ext>
            </a:extLst>
          </p:cNvPr>
          <p:cNvSpPr>
            <a:spLocks noGrp="1"/>
          </p:cNvSpPr>
          <p:nvPr>
            <p:ph type="body" idx="4294967295"/>
          </p:nvPr>
        </p:nvSpPr>
        <p:spPr>
          <a:xfrm>
            <a:off x="457200" y="1628775"/>
            <a:ext cx="8686800" cy="5229225"/>
          </a:xfrm>
        </p:spPr>
        <p:txBody>
          <a:bodyPr/>
          <a:lstStyle/>
          <a:p>
            <a:pPr>
              <a:lnSpc>
                <a:spcPct val="80000"/>
              </a:lnSpc>
              <a:buFont typeface="Wingdings 2" pitchFamily="2" charset="2"/>
              <a:buNone/>
            </a:pPr>
            <a:r>
              <a:rPr lang="en-US" altLang="en-US" sz="2600" dirty="0">
                <a:cs typeface="Tahoma" panose="020B0604030504040204" pitchFamily="34" charset="0"/>
              </a:rPr>
              <a:t>Software entities (module, classes, functions, etc.) should be</a:t>
            </a:r>
            <a:r>
              <a:rPr lang="en-US" altLang="en-US" sz="3000" dirty="0">
                <a:cs typeface="Tahoma" panose="020B0604030504040204" pitchFamily="34" charset="0"/>
              </a:rPr>
              <a:t> </a:t>
            </a:r>
          </a:p>
          <a:p>
            <a:pPr>
              <a:lnSpc>
                <a:spcPct val="80000"/>
              </a:lnSpc>
              <a:buFont typeface="Wingdings 2" pitchFamily="2" charset="2"/>
              <a:buNone/>
            </a:pPr>
            <a:r>
              <a:rPr lang="en-US" altLang="en-US" sz="3000" dirty="0">
                <a:cs typeface="Tahoma" panose="020B0604030504040204" pitchFamily="34" charset="0"/>
              </a:rPr>
              <a:t>	</a:t>
            </a:r>
            <a:r>
              <a:rPr lang="en-US" altLang="en-US" sz="3000" b="1" dirty="0">
                <a:solidFill>
                  <a:srgbClr val="008000"/>
                </a:solidFill>
                <a:cs typeface="Tahoma" panose="020B0604030504040204" pitchFamily="34" charset="0"/>
              </a:rPr>
              <a:t>open for extension</a:t>
            </a:r>
            <a:r>
              <a:rPr lang="en-US" altLang="en-US" sz="3000" dirty="0">
                <a:cs typeface="Tahoma" panose="020B0604030504040204" pitchFamily="34" charset="0"/>
              </a:rPr>
              <a:t> but </a:t>
            </a:r>
            <a:r>
              <a:rPr lang="en-US" altLang="en-US" sz="3000" b="1" dirty="0">
                <a:solidFill>
                  <a:srgbClr val="FF0000"/>
                </a:solidFill>
                <a:cs typeface="Tahoma" panose="020B0604030504040204" pitchFamily="34" charset="0"/>
              </a:rPr>
              <a:t>closed for modification</a:t>
            </a:r>
          </a:p>
          <a:p>
            <a:pPr>
              <a:lnSpc>
                <a:spcPct val="80000"/>
              </a:lnSpc>
            </a:pPr>
            <a:endParaRPr lang="en-GB" altLang="en-US" sz="2000" dirty="0">
              <a:solidFill>
                <a:srgbClr val="000000"/>
              </a:solidFill>
              <a:cs typeface="Tahoma" panose="020B0604030504040204" pitchFamily="34" charset="0"/>
            </a:endParaRPr>
          </a:p>
          <a:p>
            <a:pPr>
              <a:lnSpc>
                <a:spcPct val="80000"/>
              </a:lnSpc>
            </a:pPr>
            <a:r>
              <a:rPr lang="en-GB" altLang="en-US" sz="2000" dirty="0">
                <a:solidFill>
                  <a:srgbClr val="000000"/>
                </a:solidFill>
                <a:cs typeface="Tahoma" panose="020B0604030504040204" pitchFamily="34" charset="0"/>
              </a:rPr>
              <a:t>Classes should be written so that they can be extended without requiring modification. </a:t>
            </a:r>
          </a:p>
          <a:p>
            <a:pPr lvl="1">
              <a:lnSpc>
                <a:spcPct val="80000"/>
              </a:lnSpc>
            </a:pPr>
            <a:r>
              <a:rPr lang="en-GB" altLang="en-US" sz="1600" dirty="0">
                <a:solidFill>
                  <a:srgbClr val="000000"/>
                </a:solidFill>
                <a:cs typeface="Tahoma" panose="020B0604030504040204" pitchFamily="34" charset="0"/>
              </a:rPr>
              <a:t>extend the behaviour of a system (in response to a requested change)</a:t>
            </a:r>
          </a:p>
          <a:p>
            <a:pPr lvl="1">
              <a:lnSpc>
                <a:spcPct val="80000"/>
              </a:lnSpc>
            </a:pPr>
            <a:r>
              <a:rPr lang="en-GB" altLang="en-US" sz="1600" dirty="0">
                <a:solidFill>
                  <a:srgbClr val="000000"/>
                </a:solidFill>
                <a:cs typeface="Tahoma" panose="020B0604030504040204" pitchFamily="34" charset="0"/>
              </a:rPr>
              <a:t>add new code</a:t>
            </a:r>
          </a:p>
          <a:p>
            <a:pPr lvl="1">
              <a:lnSpc>
                <a:spcPct val="80000"/>
              </a:lnSpc>
            </a:pPr>
            <a:r>
              <a:rPr lang="en-GB" altLang="en-US" sz="1600" dirty="0">
                <a:solidFill>
                  <a:srgbClr val="000000"/>
                </a:solidFill>
                <a:cs typeface="Tahoma" panose="020B0604030504040204" pitchFamily="34" charset="0"/>
              </a:rPr>
              <a:t>But not modifying the existing code</a:t>
            </a:r>
          </a:p>
          <a:p>
            <a:pPr>
              <a:lnSpc>
                <a:spcPct val="80000"/>
              </a:lnSpc>
            </a:pPr>
            <a:endParaRPr lang="en-GB" altLang="en-US" sz="2000" dirty="0">
              <a:solidFill>
                <a:srgbClr val="000000"/>
              </a:solidFill>
              <a:cs typeface="Tahoma" panose="020B0604030504040204" pitchFamily="34" charset="0"/>
            </a:endParaRPr>
          </a:p>
          <a:p>
            <a:pPr>
              <a:lnSpc>
                <a:spcPct val="80000"/>
              </a:lnSpc>
            </a:pPr>
            <a:r>
              <a:rPr lang="en-US" altLang="en-US" sz="2000" dirty="0">
                <a:cs typeface="Tahoma" panose="020B0604030504040204" pitchFamily="34" charset="0"/>
              </a:rPr>
              <a:t>Once completed, the implementation of a class should only be modified to correct errors; new or changed features would require that a different class be created</a:t>
            </a:r>
            <a:endParaRPr lang="en-GB" altLang="en-US" sz="2000" dirty="0">
              <a:solidFill>
                <a:srgbClr val="000000"/>
              </a:solidFill>
              <a:cs typeface="Tahoma" panose="020B0604030504040204" pitchFamily="34" charset="0"/>
            </a:endParaRPr>
          </a:p>
          <a:p>
            <a:pPr>
              <a:lnSpc>
                <a:spcPct val="80000"/>
              </a:lnSpc>
            </a:pPr>
            <a:endParaRPr lang="en-GB" altLang="en-US" sz="2000" dirty="0">
              <a:solidFill>
                <a:srgbClr val="000000"/>
              </a:solidFill>
              <a:cs typeface="Tahoma" panose="020B0604030504040204" pitchFamily="34" charset="0"/>
            </a:endParaRPr>
          </a:p>
          <a:p>
            <a:pPr>
              <a:lnSpc>
                <a:spcPct val="80000"/>
              </a:lnSpc>
            </a:pPr>
            <a:r>
              <a:rPr lang="en-GB" altLang="en-US" sz="2000" b="1" dirty="0">
                <a:solidFill>
                  <a:srgbClr val="000000"/>
                </a:solidFill>
                <a:cs typeface="Tahoma" panose="020B0604030504040204" pitchFamily="34" charset="0"/>
              </a:rPr>
              <a:t>Mechanism?</a:t>
            </a:r>
          </a:p>
          <a:p>
            <a:pPr lvl="1">
              <a:lnSpc>
                <a:spcPct val="80000"/>
              </a:lnSpc>
            </a:pPr>
            <a:r>
              <a:rPr lang="en-GB" altLang="en-US" sz="1800" b="1" dirty="0">
                <a:solidFill>
                  <a:srgbClr val="000000"/>
                </a:solidFill>
                <a:cs typeface="Tahoma" panose="020B0604030504040204" pitchFamily="34" charset="0"/>
              </a:rPr>
              <a:t> Abstraction</a:t>
            </a:r>
            <a:r>
              <a:rPr lang="en-GB" altLang="en-US" sz="1800" dirty="0">
                <a:solidFill>
                  <a:srgbClr val="000000"/>
                </a:solidFill>
                <a:cs typeface="Tahoma" panose="020B0604030504040204" pitchFamily="34" charset="0"/>
              </a:rPr>
              <a:t> and </a:t>
            </a:r>
            <a:r>
              <a:rPr lang="en-GB" altLang="en-US" sz="1800" b="1" dirty="0">
                <a:solidFill>
                  <a:srgbClr val="000000"/>
                </a:solidFill>
                <a:cs typeface="Tahoma" panose="020B0604030504040204" pitchFamily="34" charset="0"/>
              </a:rPr>
              <a:t>subtype polymorphism</a:t>
            </a:r>
            <a:r>
              <a:rPr lang="en-GB" altLang="en-US" sz="1800" dirty="0">
                <a:solidFill>
                  <a:srgbClr val="000000"/>
                </a:solidFill>
                <a:cs typeface="Tahoma" panose="020B0604030504040204" pitchFamily="34" charset="0"/>
              </a:rPr>
              <a:t> are the keys to the OCP</a:t>
            </a:r>
          </a:p>
          <a:p>
            <a:pPr marL="1143000" lvl="2" indent="-228600">
              <a:lnSpc>
                <a:spcPct val="80000"/>
              </a:lnSpc>
            </a:pPr>
            <a:r>
              <a:rPr lang="en-US" altLang="en-US" sz="1600" dirty="0">
                <a:solidFill>
                  <a:srgbClr val="000000"/>
                </a:solidFill>
                <a:cs typeface="Tahoma" panose="020B0604030504040204" pitchFamily="34" charset="0"/>
              </a:rPr>
              <a:t>Introducing Abstract Base Classes</a:t>
            </a:r>
          </a:p>
          <a:p>
            <a:pPr marL="1143000" lvl="2" indent="-228600">
              <a:lnSpc>
                <a:spcPct val="80000"/>
              </a:lnSpc>
            </a:pPr>
            <a:r>
              <a:rPr lang="en-US" altLang="en-US" sz="1600" dirty="0">
                <a:solidFill>
                  <a:srgbClr val="000000"/>
                </a:solidFill>
                <a:cs typeface="Tahoma" panose="020B0604030504040204" pitchFamily="34" charset="0"/>
              </a:rPr>
              <a:t>Implementing common Interfaces</a:t>
            </a:r>
          </a:p>
          <a:p>
            <a:pPr marL="1143000" lvl="2" indent="-228600">
              <a:lnSpc>
                <a:spcPct val="80000"/>
              </a:lnSpc>
            </a:pPr>
            <a:r>
              <a:rPr lang="en-US" altLang="en-US" sz="1600" dirty="0">
                <a:solidFill>
                  <a:srgbClr val="000000"/>
                </a:solidFill>
                <a:cs typeface="Tahoma" panose="020B0604030504040204" pitchFamily="34" charset="0"/>
              </a:rPr>
              <a:t>Deriving from common interfaces or classes</a:t>
            </a:r>
            <a:endParaRPr lang="en-US" altLang="en-US" b="1" dirty="0">
              <a:solidFill>
                <a:srgbClr val="FF0000"/>
              </a:solidFill>
              <a:cs typeface="Tahoma" panose="020B060403050404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35842">
                                            <p:txEl>
                                              <p:pRg st="3" end="3"/>
                                            </p:txEl>
                                          </p:spTgt>
                                        </p:tgtEl>
                                        <p:attrNameLst>
                                          <p:attrName>style.visibility</p:attrName>
                                        </p:attrNameLst>
                                      </p:cBhvr>
                                      <p:to>
                                        <p:strVal val="visible"/>
                                      </p:to>
                                    </p:set>
                                    <p:animEffect transition="in" filter="blinds(horizontal)">
                                      <p:cBhvr>
                                        <p:cTn id="7" dur="500"/>
                                        <p:tgtEl>
                                          <p:spTgt spid="35842">
                                            <p:txEl>
                                              <p:pRg st="3" end="3"/>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35842">
                                            <p:txEl>
                                              <p:pRg st="4" end="4"/>
                                            </p:txEl>
                                          </p:spTgt>
                                        </p:tgtEl>
                                        <p:attrNameLst>
                                          <p:attrName>style.visibility</p:attrName>
                                        </p:attrNameLst>
                                      </p:cBhvr>
                                      <p:to>
                                        <p:strVal val="visible"/>
                                      </p:to>
                                    </p:set>
                                    <p:animEffect transition="in" filter="blinds(horizontal)">
                                      <p:cBhvr>
                                        <p:cTn id="12" dur="500"/>
                                        <p:tgtEl>
                                          <p:spTgt spid="35842">
                                            <p:txEl>
                                              <p:pRg st="4" end="4"/>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35842">
                                            <p:txEl>
                                              <p:pRg st="5" end="5"/>
                                            </p:txEl>
                                          </p:spTgt>
                                        </p:tgtEl>
                                        <p:attrNameLst>
                                          <p:attrName>style.visibility</p:attrName>
                                        </p:attrNameLst>
                                      </p:cBhvr>
                                      <p:to>
                                        <p:strVal val="visible"/>
                                      </p:to>
                                    </p:set>
                                    <p:animEffect transition="in" filter="blinds(horizontal)">
                                      <p:cBhvr>
                                        <p:cTn id="17" dur="500"/>
                                        <p:tgtEl>
                                          <p:spTgt spid="35842">
                                            <p:txEl>
                                              <p:pRg st="5" end="5"/>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35842">
                                            <p:txEl>
                                              <p:pRg st="6" end="6"/>
                                            </p:txEl>
                                          </p:spTgt>
                                        </p:tgtEl>
                                        <p:attrNameLst>
                                          <p:attrName>style.visibility</p:attrName>
                                        </p:attrNameLst>
                                      </p:cBhvr>
                                      <p:to>
                                        <p:strVal val="visible"/>
                                      </p:to>
                                    </p:set>
                                    <p:animEffect transition="in" filter="blinds(horizontal)">
                                      <p:cBhvr>
                                        <p:cTn id="22" dur="500"/>
                                        <p:tgtEl>
                                          <p:spTgt spid="35842">
                                            <p:txEl>
                                              <p:pRg st="6" end="6"/>
                                            </p:txEl>
                                          </p:spTgt>
                                        </p:tgtEl>
                                      </p:cBhvr>
                                    </p:animEffect>
                                  </p:childTnLst>
                                </p:cTn>
                              </p:par>
                              <p:par>
                                <p:cTn id="23" presetID="3" presetClass="entr" presetSubtype="10" fill="hold" nodeType="withEffect">
                                  <p:stCondLst>
                                    <p:cond delay="0"/>
                                  </p:stCondLst>
                                  <p:childTnLst>
                                    <p:set>
                                      <p:cBhvr>
                                        <p:cTn id="24" dur="1" fill="hold">
                                          <p:stCondLst>
                                            <p:cond delay="0"/>
                                          </p:stCondLst>
                                        </p:cTn>
                                        <p:tgtEl>
                                          <p:spTgt spid="35842">
                                            <p:txEl>
                                              <p:pRg st="8" end="8"/>
                                            </p:txEl>
                                          </p:spTgt>
                                        </p:tgtEl>
                                        <p:attrNameLst>
                                          <p:attrName>style.visibility</p:attrName>
                                        </p:attrNameLst>
                                      </p:cBhvr>
                                      <p:to>
                                        <p:strVal val="visible"/>
                                      </p:to>
                                    </p:set>
                                    <p:animEffect transition="in" filter="blinds(horizontal)">
                                      <p:cBhvr>
                                        <p:cTn id="25" dur="500"/>
                                        <p:tgtEl>
                                          <p:spTgt spid="35842">
                                            <p:txEl>
                                              <p:pRg st="8" end="8"/>
                                            </p:txEl>
                                          </p:spTgt>
                                        </p:tgtEl>
                                      </p:cBhvr>
                                    </p:animEffect>
                                  </p:childTnLst>
                                </p:cTn>
                              </p:par>
                              <p:par>
                                <p:cTn id="26" presetID="3" presetClass="entr" presetSubtype="10" fill="hold" nodeType="withEffect">
                                  <p:stCondLst>
                                    <p:cond delay="0"/>
                                  </p:stCondLst>
                                  <p:childTnLst>
                                    <p:set>
                                      <p:cBhvr>
                                        <p:cTn id="27" dur="1" fill="hold">
                                          <p:stCondLst>
                                            <p:cond delay="0"/>
                                          </p:stCondLst>
                                        </p:cTn>
                                        <p:tgtEl>
                                          <p:spTgt spid="35842">
                                            <p:txEl>
                                              <p:pRg st="10" end="10"/>
                                            </p:txEl>
                                          </p:spTgt>
                                        </p:tgtEl>
                                        <p:attrNameLst>
                                          <p:attrName>style.visibility</p:attrName>
                                        </p:attrNameLst>
                                      </p:cBhvr>
                                      <p:to>
                                        <p:strVal val="visible"/>
                                      </p:to>
                                    </p:set>
                                    <p:animEffect transition="in" filter="blinds(horizontal)">
                                      <p:cBhvr>
                                        <p:cTn id="28" dur="500"/>
                                        <p:tgtEl>
                                          <p:spTgt spid="35842">
                                            <p:txEl>
                                              <p:pRg st="10" end="10"/>
                                            </p:txEl>
                                          </p:spTgt>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3" presetClass="entr" presetSubtype="10" fill="hold" nodeType="clickEffect">
                                  <p:stCondLst>
                                    <p:cond delay="0"/>
                                  </p:stCondLst>
                                  <p:childTnLst>
                                    <p:set>
                                      <p:cBhvr>
                                        <p:cTn id="32" dur="1" fill="hold">
                                          <p:stCondLst>
                                            <p:cond delay="0"/>
                                          </p:stCondLst>
                                        </p:cTn>
                                        <p:tgtEl>
                                          <p:spTgt spid="35842">
                                            <p:txEl>
                                              <p:pRg st="11" end="11"/>
                                            </p:txEl>
                                          </p:spTgt>
                                        </p:tgtEl>
                                        <p:attrNameLst>
                                          <p:attrName>style.visibility</p:attrName>
                                        </p:attrNameLst>
                                      </p:cBhvr>
                                      <p:to>
                                        <p:strVal val="visible"/>
                                      </p:to>
                                    </p:set>
                                    <p:animEffect transition="in" filter="blinds(horizontal)">
                                      <p:cBhvr>
                                        <p:cTn id="33" dur="500"/>
                                        <p:tgtEl>
                                          <p:spTgt spid="35842">
                                            <p:txEl>
                                              <p:pRg st="11" end="11"/>
                                            </p:txEl>
                                          </p:spTgt>
                                        </p:tgtEl>
                                      </p:cBhvr>
                                    </p:animEffect>
                                  </p:childTnLst>
                                </p:cTn>
                              </p:par>
                              <p:par>
                                <p:cTn id="34" presetID="3" presetClass="entr" presetSubtype="10" fill="hold" nodeType="withEffect">
                                  <p:stCondLst>
                                    <p:cond delay="0"/>
                                  </p:stCondLst>
                                  <p:childTnLst>
                                    <p:set>
                                      <p:cBhvr>
                                        <p:cTn id="35" dur="1" fill="hold">
                                          <p:stCondLst>
                                            <p:cond delay="0"/>
                                          </p:stCondLst>
                                        </p:cTn>
                                        <p:tgtEl>
                                          <p:spTgt spid="35842">
                                            <p:txEl>
                                              <p:pRg st="12" end="12"/>
                                            </p:txEl>
                                          </p:spTgt>
                                        </p:tgtEl>
                                        <p:attrNameLst>
                                          <p:attrName>style.visibility</p:attrName>
                                        </p:attrNameLst>
                                      </p:cBhvr>
                                      <p:to>
                                        <p:strVal val="visible"/>
                                      </p:to>
                                    </p:set>
                                    <p:animEffect transition="in" filter="blinds(horizontal)">
                                      <p:cBhvr>
                                        <p:cTn id="36" dur="500"/>
                                        <p:tgtEl>
                                          <p:spTgt spid="35842">
                                            <p:txEl>
                                              <p:pRg st="12" end="12"/>
                                            </p:txEl>
                                          </p:spTgt>
                                        </p:tgtEl>
                                      </p:cBhvr>
                                    </p:animEffect>
                                  </p:childTnLst>
                                </p:cTn>
                              </p:par>
                              <p:par>
                                <p:cTn id="37" presetID="3" presetClass="entr" presetSubtype="10" fill="hold" nodeType="withEffect">
                                  <p:stCondLst>
                                    <p:cond delay="0"/>
                                  </p:stCondLst>
                                  <p:childTnLst>
                                    <p:set>
                                      <p:cBhvr>
                                        <p:cTn id="38" dur="1" fill="hold">
                                          <p:stCondLst>
                                            <p:cond delay="0"/>
                                          </p:stCondLst>
                                        </p:cTn>
                                        <p:tgtEl>
                                          <p:spTgt spid="35842">
                                            <p:txEl>
                                              <p:pRg st="13" end="13"/>
                                            </p:txEl>
                                          </p:spTgt>
                                        </p:tgtEl>
                                        <p:attrNameLst>
                                          <p:attrName>style.visibility</p:attrName>
                                        </p:attrNameLst>
                                      </p:cBhvr>
                                      <p:to>
                                        <p:strVal val="visible"/>
                                      </p:to>
                                    </p:set>
                                    <p:animEffect transition="in" filter="blinds(horizontal)">
                                      <p:cBhvr>
                                        <p:cTn id="39" dur="500"/>
                                        <p:tgtEl>
                                          <p:spTgt spid="35842">
                                            <p:txEl>
                                              <p:pRg st="13" end="13"/>
                                            </p:txEl>
                                          </p:spTgt>
                                        </p:tgtEl>
                                      </p:cBhvr>
                                    </p:animEffect>
                                  </p:childTnLst>
                                </p:cTn>
                              </p:par>
                              <p:par>
                                <p:cTn id="40" presetID="3" presetClass="entr" presetSubtype="10" fill="hold" nodeType="withEffect">
                                  <p:stCondLst>
                                    <p:cond delay="0"/>
                                  </p:stCondLst>
                                  <p:childTnLst>
                                    <p:set>
                                      <p:cBhvr>
                                        <p:cTn id="41" dur="1" fill="hold">
                                          <p:stCondLst>
                                            <p:cond delay="0"/>
                                          </p:stCondLst>
                                        </p:cTn>
                                        <p:tgtEl>
                                          <p:spTgt spid="35842">
                                            <p:txEl>
                                              <p:pRg st="14" end="14"/>
                                            </p:txEl>
                                          </p:spTgt>
                                        </p:tgtEl>
                                        <p:attrNameLst>
                                          <p:attrName>style.visibility</p:attrName>
                                        </p:attrNameLst>
                                      </p:cBhvr>
                                      <p:to>
                                        <p:strVal val="visible"/>
                                      </p:to>
                                    </p:set>
                                    <p:animEffect transition="in" filter="blinds(horizontal)">
                                      <p:cBhvr>
                                        <p:cTn id="42" dur="500"/>
                                        <p:tgtEl>
                                          <p:spTgt spid="35842">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a:extLst>
              <a:ext uri="{FF2B5EF4-FFF2-40B4-BE49-F238E27FC236}">
                <a16:creationId xmlns:a16="http://schemas.microsoft.com/office/drawing/2014/main" id="{3FE4390A-95D8-0B41-BF0D-5451AE8AF4D3}"/>
              </a:ext>
            </a:extLst>
          </p:cNvPr>
          <p:cNvSpPr>
            <a:spLocks noGrp="1"/>
          </p:cNvSpPr>
          <p:nvPr>
            <p:ph type="sldNum" sz="quarter" idx="12"/>
          </p:nvPr>
        </p:nvSpPr>
        <p:spPr/>
        <p:txBody>
          <a:bodyPr/>
          <a:lstStyle/>
          <a:p>
            <a:fld id="{A5C09CD9-F4A1-D342-8EF7-92FD08AE5034}" type="slidenum">
              <a:rPr lang="en-US" altLang="en-US"/>
              <a:pPr/>
              <a:t>2</a:t>
            </a:fld>
            <a:r>
              <a:rPr lang="en-US" altLang="en-US"/>
              <a:t>/ 39</a:t>
            </a:r>
          </a:p>
        </p:txBody>
      </p:sp>
      <p:sp>
        <p:nvSpPr>
          <p:cNvPr id="14342" name="Rectangle 6">
            <a:extLst>
              <a:ext uri="{FF2B5EF4-FFF2-40B4-BE49-F238E27FC236}">
                <a16:creationId xmlns:a16="http://schemas.microsoft.com/office/drawing/2014/main" id="{01365DB5-9632-CA4A-9C08-33412E4A04DE}"/>
              </a:ext>
            </a:extLst>
          </p:cNvPr>
          <p:cNvSpPr>
            <a:spLocks noGrp="1"/>
          </p:cNvSpPr>
          <p:nvPr>
            <p:ph type="title" idx="4294967295"/>
          </p:nvPr>
        </p:nvSpPr>
        <p:spPr bwMode="auto"/>
        <p:txBody>
          <a:bodyPr wrap="square" numCol="1" anchorCtr="0" compatLnSpc="1">
            <a:prstTxWarp prst="textNoShape">
              <a:avLst/>
            </a:prstTxWarp>
          </a:bodyPr>
          <a:lstStyle/>
          <a:p>
            <a:pPr>
              <a:defRPr/>
            </a:pPr>
            <a:r>
              <a:rPr lang="en-US">
                <a:cs typeface="Tahoma" pitchFamily="34" charset="0"/>
              </a:rPr>
              <a:t>Outline </a:t>
            </a:r>
          </a:p>
        </p:txBody>
      </p:sp>
      <p:sp>
        <p:nvSpPr>
          <p:cNvPr id="15362" name="Rectangle 7">
            <a:extLst>
              <a:ext uri="{FF2B5EF4-FFF2-40B4-BE49-F238E27FC236}">
                <a16:creationId xmlns:a16="http://schemas.microsoft.com/office/drawing/2014/main" id="{F8F29BC4-CB9B-1C4E-A877-79155E44652E}"/>
              </a:ext>
            </a:extLst>
          </p:cNvPr>
          <p:cNvSpPr>
            <a:spLocks noGrp="1"/>
          </p:cNvSpPr>
          <p:nvPr>
            <p:ph type="body" idx="4294967295"/>
          </p:nvPr>
        </p:nvSpPr>
        <p:spPr/>
        <p:txBody>
          <a:bodyPr/>
          <a:lstStyle/>
          <a:p>
            <a:pPr>
              <a:lnSpc>
                <a:spcPct val="80000"/>
              </a:lnSpc>
            </a:pPr>
            <a:r>
              <a:rPr lang="en-US" altLang="en-US" sz="2400">
                <a:cs typeface="Tahoma" panose="020B0604030504040204" pitchFamily="34" charset="0"/>
              </a:rPr>
              <a:t>Cohesion &amp; Coupling</a:t>
            </a:r>
          </a:p>
          <a:p>
            <a:pPr>
              <a:lnSpc>
                <a:spcPct val="80000"/>
              </a:lnSpc>
            </a:pPr>
            <a:endParaRPr lang="en-US" altLang="en-US" sz="2400">
              <a:cs typeface="Tahoma" panose="020B0604030504040204" pitchFamily="34" charset="0"/>
            </a:endParaRPr>
          </a:p>
          <a:p>
            <a:pPr>
              <a:lnSpc>
                <a:spcPct val="80000"/>
              </a:lnSpc>
            </a:pPr>
            <a:r>
              <a:rPr lang="en-US" altLang="en-US" sz="2400">
                <a:cs typeface="Tahoma" panose="020B0604030504040204" pitchFamily="34" charset="0"/>
              </a:rPr>
              <a:t>SOLID Design Principles</a:t>
            </a:r>
          </a:p>
        </p:txBody>
      </p:sp>
      <p:sp>
        <p:nvSpPr>
          <p:cNvPr id="15363" name="Slide Number Placeholder 3">
            <a:extLst>
              <a:ext uri="{FF2B5EF4-FFF2-40B4-BE49-F238E27FC236}">
                <a16:creationId xmlns:a16="http://schemas.microsoft.com/office/drawing/2014/main" id="{D01F45FA-72AD-634D-BB44-6D8EB727F963}"/>
              </a:ext>
            </a:extLst>
          </p:cNvPr>
          <p:cNvSpPr txBox="1">
            <a:spLocks noGrp="1"/>
          </p:cNvSpPr>
          <p:nvPr/>
        </p:nvSpPr>
        <p:spPr bwMode="auto">
          <a:xfrm>
            <a:off x="8204200" y="6477000"/>
            <a:ext cx="7334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8" tIns="45710" rIns="91418" bIns="0" anchor="b"/>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rtl="1"/>
            <a:fld id="{C73180BC-B017-CB4C-99B9-1DB11D71A7AB}" type="slidenum">
              <a:rPr lang="en-US" altLang="en-US" sz="1200">
                <a:solidFill>
                  <a:srgbClr val="3F3F3F"/>
                </a:solidFill>
              </a:rPr>
              <a:pPr algn="r" rtl="1"/>
              <a:t>2</a:t>
            </a:fld>
            <a:endParaRPr lang="en-US" altLang="en-US" sz="1200">
              <a:solidFill>
                <a:srgbClr val="3F3F3F"/>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Slide Number Placeholder 5">
            <a:extLst>
              <a:ext uri="{FF2B5EF4-FFF2-40B4-BE49-F238E27FC236}">
                <a16:creationId xmlns:a16="http://schemas.microsoft.com/office/drawing/2014/main" id="{3EE114EE-9FC6-1A4C-867F-1B039ABAE089}"/>
              </a:ext>
            </a:extLst>
          </p:cNvPr>
          <p:cNvSpPr>
            <a:spLocks noGrp="1"/>
          </p:cNvSpPr>
          <p:nvPr>
            <p:ph type="sldNum" sz="quarter" idx="12"/>
          </p:nvPr>
        </p:nvSpPr>
        <p:spPr/>
        <p:txBody>
          <a:bodyPr/>
          <a:lstStyle/>
          <a:p>
            <a:fld id="{0A210530-0ED2-7C4D-BC0D-6FB4A146BA6B}" type="slidenum">
              <a:rPr lang="en-US" altLang="en-US"/>
              <a:pPr/>
              <a:t>20</a:t>
            </a:fld>
            <a:r>
              <a:rPr lang="en-US" altLang="en-US"/>
              <a:t>/ 39</a:t>
            </a:r>
          </a:p>
        </p:txBody>
      </p:sp>
      <p:sp>
        <p:nvSpPr>
          <p:cNvPr id="93186" name="Rectangle 2">
            <a:extLst>
              <a:ext uri="{FF2B5EF4-FFF2-40B4-BE49-F238E27FC236}">
                <a16:creationId xmlns:a16="http://schemas.microsoft.com/office/drawing/2014/main" id="{920FD900-84BD-644A-BCAE-DAD7CCC73457}"/>
              </a:ext>
            </a:extLst>
          </p:cNvPr>
          <p:cNvSpPr>
            <a:spLocks noGrp="1"/>
          </p:cNvSpPr>
          <p:nvPr>
            <p:ph type="title" idx="4294967295"/>
          </p:nvPr>
        </p:nvSpPr>
        <p:spPr bwMode="auto"/>
        <p:txBody>
          <a:bodyPr wrap="square" numCol="1" anchorCtr="0" compatLnSpc="1">
            <a:prstTxWarp prst="textNoShape">
              <a:avLst/>
            </a:prstTxWarp>
          </a:bodyPr>
          <a:lstStyle/>
          <a:p>
            <a:pPr>
              <a:defRPr/>
            </a:pPr>
            <a:r>
              <a:rPr lang="en-US">
                <a:cs typeface="Tahoma" pitchFamily="34" charset="0"/>
              </a:rPr>
              <a:t>OCP – Example </a:t>
            </a:r>
          </a:p>
        </p:txBody>
      </p:sp>
      <p:sp>
        <p:nvSpPr>
          <p:cNvPr id="37890" name="Rectangle 3">
            <a:extLst>
              <a:ext uri="{FF2B5EF4-FFF2-40B4-BE49-F238E27FC236}">
                <a16:creationId xmlns:a16="http://schemas.microsoft.com/office/drawing/2014/main" id="{43026A2A-4472-3142-A348-B8F12E90A5A7}"/>
              </a:ext>
            </a:extLst>
          </p:cNvPr>
          <p:cNvSpPr>
            <a:spLocks noGrp="1"/>
          </p:cNvSpPr>
          <p:nvPr>
            <p:ph type="body" idx="4294967295"/>
          </p:nvPr>
        </p:nvSpPr>
        <p:spPr>
          <a:xfrm>
            <a:off x="457200" y="1774825"/>
            <a:ext cx="8229600" cy="1582738"/>
          </a:xfrm>
        </p:spPr>
        <p:txBody>
          <a:bodyPr/>
          <a:lstStyle/>
          <a:p>
            <a:r>
              <a:rPr lang="en-US" altLang="en-US">
                <a:cs typeface="Tahoma" panose="020B0604030504040204" pitchFamily="34" charset="0"/>
              </a:rPr>
              <a:t>Changing the print code</a:t>
            </a:r>
          </a:p>
          <a:p>
            <a:pPr marL="742950" lvl="1" indent="-285750"/>
            <a:r>
              <a:rPr lang="en-US" altLang="en-US" sz="2400">
                <a:cs typeface="Tahoma" panose="020B0604030504040204" pitchFamily="34" charset="0"/>
              </a:rPr>
              <a:t>Format the report into tabloid (instead of 8-1/2 X 11)</a:t>
            </a:r>
          </a:p>
          <a:p>
            <a:pPr marL="742950" lvl="1" indent="-285750"/>
            <a:r>
              <a:rPr lang="en-US" altLang="en-US" sz="2400">
                <a:cs typeface="Tahoma" panose="020B0604030504040204" pitchFamily="34" charset="0"/>
              </a:rPr>
              <a:t>Print the report to a dot-matrix (instead of laser) printer </a:t>
            </a:r>
          </a:p>
        </p:txBody>
      </p:sp>
      <p:grpSp>
        <p:nvGrpSpPr>
          <p:cNvPr id="37891" name="Group 46">
            <a:extLst>
              <a:ext uri="{FF2B5EF4-FFF2-40B4-BE49-F238E27FC236}">
                <a16:creationId xmlns:a16="http://schemas.microsoft.com/office/drawing/2014/main" id="{83F2EC7A-CD77-4243-B6B1-AE398D750ED2}"/>
              </a:ext>
            </a:extLst>
          </p:cNvPr>
          <p:cNvGrpSpPr>
            <a:grpSpLocks/>
          </p:cNvGrpSpPr>
          <p:nvPr/>
        </p:nvGrpSpPr>
        <p:grpSpPr bwMode="auto">
          <a:xfrm>
            <a:off x="5148263" y="5373688"/>
            <a:ext cx="1871662" cy="1223962"/>
            <a:chOff x="4150" y="1254"/>
            <a:chExt cx="1179" cy="771"/>
          </a:xfrm>
        </p:grpSpPr>
        <p:sp>
          <p:nvSpPr>
            <p:cNvPr id="37907" name="Rectangle 4">
              <a:extLst>
                <a:ext uri="{FF2B5EF4-FFF2-40B4-BE49-F238E27FC236}">
                  <a16:creationId xmlns:a16="http://schemas.microsoft.com/office/drawing/2014/main" id="{EAABF126-9365-5C44-B555-6FC938B51FED}"/>
                </a:ext>
              </a:extLst>
            </p:cNvPr>
            <p:cNvSpPr>
              <a:spLocks noChangeArrowheads="1"/>
            </p:cNvSpPr>
            <p:nvPr/>
          </p:nvSpPr>
          <p:spPr bwMode="auto">
            <a:xfrm>
              <a:off x="4150" y="1707"/>
              <a:ext cx="1179" cy="318"/>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a:t>GetData()</a:t>
              </a:r>
            </a:p>
          </p:txBody>
        </p:sp>
        <p:sp>
          <p:nvSpPr>
            <p:cNvPr id="37908" name="Rectangle 5">
              <a:extLst>
                <a:ext uri="{FF2B5EF4-FFF2-40B4-BE49-F238E27FC236}">
                  <a16:creationId xmlns:a16="http://schemas.microsoft.com/office/drawing/2014/main" id="{16733A51-738A-894F-8354-0074FA965453}"/>
                </a:ext>
              </a:extLst>
            </p:cNvPr>
            <p:cNvSpPr>
              <a:spLocks noChangeArrowheads="1"/>
            </p:cNvSpPr>
            <p:nvPr/>
          </p:nvSpPr>
          <p:spPr bwMode="auto">
            <a:xfrm>
              <a:off x="4150" y="1254"/>
              <a:ext cx="1179" cy="272"/>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a:t>DataAccess</a:t>
              </a:r>
            </a:p>
          </p:txBody>
        </p:sp>
        <p:sp>
          <p:nvSpPr>
            <p:cNvPr id="37909" name="Rectangle 6">
              <a:extLst>
                <a:ext uri="{FF2B5EF4-FFF2-40B4-BE49-F238E27FC236}">
                  <a16:creationId xmlns:a16="http://schemas.microsoft.com/office/drawing/2014/main" id="{E6BF7BC0-6765-2447-A3C4-15D3A5B5DB70}"/>
                </a:ext>
              </a:extLst>
            </p:cNvPr>
            <p:cNvSpPr>
              <a:spLocks noChangeArrowheads="1"/>
            </p:cNvSpPr>
            <p:nvPr/>
          </p:nvSpPr>
          <p:spPr bwMode="auto">
            <a:xfrm>
              <a:off x="4150" y="1526"/>
              <a:ext cx="1179" cy="182"/>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endParaRPr lang="en-US" altLang="en-US"/>
            </a:p>
          </p:txBody>
        </p:sp>
      </p:grpSp>
      <p:grpSp>
        <p:nvGrpSpPr>
          <p:cNvPr id="37892" name="Group 44">
            <a:extLst>
              <a:ext uri="{FF2B5EF4-FFF2-40B4-BE49-F238E27FC236}">
                <a16:creationId xmlns:a16="http://schemas.microsoft.com/office/drawing/2014/main" id="{C63351F5-C96B-EB42-85FD-FF243679BDDD}"/>
              </a:ext>
            </a:extLst>
          </p:cNvPr>
          <p:cNvGrpSpPr>
            <a:grpSpLocks/>
          </p:cNvGrpSpPr>
          <p:nvPr/>
        </p:nvGrpSpPr>
        <p:grpSpPr bwMode="auto">
          <a:xfrm>
            <a:off x="2916238" y="5373688"/>
            <a:ext cx="1871662" cy="1223962"/>
            <a:chOff x="4150" y="2251"/>
            <a:chExt cx="1179" cy="771"/>
          </a:xfrm>
        </p:grpSpPr>
        <p:sp>
          <p:nvSpPr>
            <p:cNvPr id="37904" name="Rectangle 4">
              <a:extLst>
                <a:ext uri="{FF2B5EF4-FFF2-40B4-BE49-F238E27FC236}">
                  <a16:creationId xmlns:a16="http://schemas.microsoft.com/office/drawing/2014/main" id="{F42060C6-CE1F-6E4C-A158-F9349B07BAF6}"/>
                </a:ext>
              </a:extLst>
            </p:cNvPr>
            <p:cNvSpPr>
              <a:spLocks noChangeArrowheads="1"/>
            </p:cNvSpPr>
            <p:nvPr/>
          </p:nvSpPr>
          <p:spPr bwMode="auto">
            <a:xfrm>
              <a:off x="4150" y="2704"/>
              <a:ext cx="1179" cy="318"/>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a:solidFill>
                    <a:srgbClr val="C00000"/>
                  </a:solidFill>
                </a:rPr>
                <a:t>FormatReport()</a:t>
              </a:r>
            </a:p>
          </p:txBody>
        </p:sp>
        <p:sp>
          <p:nvSpPr>
            <p:cNvPr id="37905" name="Rectangle 5">
              <a:extLst>
                <a:ext uri="{FF2B5EF4-FFF2-40B4-BE49-F238E27FC236}">
                  <a16:creationId xmlns:a16="http://schemas.microsoft.com/office/drawing/2014/main" id="{A793930A-3E1F-6743-B6E3-5E49819B8C00}"/>
                </a:ext>
              </a:extLst>
            </p:cNvPr>
            <p:cNvSpPr>
              <a:spLocks noChangeArrowheads="1"/>
            </p:cNvSpPr>
            <p:nvPr/>
          </p:nvSpPr>
          <p:spPr bwMode="auto">
            <a:xfrm>
              <a:off x="4150" y="2251"/>
              <a:ext cx="1179" cy="272"/>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a:t>ReportFormater</a:t>
              </a:r>
            </a:p>
          </p:txBody>
        </p:sp>
        <p:sp>
          <p:nvSpPr>
            <p:cNvPr id="37906" name="Rectangle 6">
              <a:extLst>
                <a:ext uri="{FF2B5EF4-FFF2-40B4-BE49-F238E27FC236}">
                  <a16:creationId xmlns:a16="http://schemas.microsoft.com/office/drawing/2014/main" id="{2BE05FAA-1A9E-4146-9E69-5F50658BA532}"/>
                </a:ext>
              </a:extLst>
            </p:cNvPr>
            <p:cNvSpPr>
              <a:spLocks noChangeArrowheads="1"/>
            </p:cNvSpPr>
            <p:nvPr/>
          </p:nvSpPr>
          <p:spPr bwMode="auto">
            <a:xfrm>
              <a:off x="4150" y="2523"/>
              <a:ext cx="1179" cy="182"/>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endParaRPr lang="en-US" altLang="en-US"/>
            </a:p>
          </p:txBody>
        </p:sp>
      </p:grpSp>
      <p:grpSp>
        <p:nvGrpSpPr>
          <p:cNvPr id="37893" name="Group 45">
            <a:extLst>
              <a:ext uri="{FF2B5EF4-FFF2-40B4-BE49-F238E27FC236}">
                <a16:creationId xmlns:a16="http://schemas.microsoft.com/office/drawing/2014/main" id="{C3CD15E6-7CE1-854D-A25E-C30154A19C7C}"/>
              </a:ext>
            </a:extLst>
          </p:cNvPr>
          <p:cNvGrpSpPr>
            <a:grpSpLocks/>
          </p:cNvGrpSpPr>
          <p:nvPr/>
        </p:nvGrpSpPr>
        <p:grpSpPr bwMode="auto">
          <a:xfrm>
            <a:off x="4068763" y="3502025"/>
            <a:ext cx="1439862" cy="1008063"/>
            <a:chOff x="4150" y="3158"/>
            <a:chExt cx="1179" cy="771"/>
          </a:xfrm>
        </p:grpSpPr>
        <p:sp>
          <p:nvSpPr>
            <p:cNvPr id="37901" name="Rectangle 4">
              <a:extLst>
                <a:ext uri="{FF2B5EF4-FFF2-40B4-BE49-F238E27FC236}">
                  <a16:creationId xmlns:a16="http://schemas.microsoft.com/office/drawing/2014/main" id="{A97137BA-2F3E-D64D-9819-17B8FD98597F}"/>
                </a:ext>
              </a:extLst>
            </p:cNvPr>
            <p:cNvSpPr>
              <a:spLocks noChangeArrowheads="1"/>
            </p:cNvSpPr>
            <p:nvPr/>
          </p:nvSpPr>
          <p:spPr bwMode="auto">
            <a:xfrm>
              <a:off x="4150" y="3611"/>
              <a:ext cx="1179" cy="318"/>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a:solidFill>
                    <a:srgbClr val="C00000"/>
                  </a:solidFill>
                </a:rPr>
                <a:t>Print()</a:t>
              </a:r>
            </a:p>
          </p:txBody>
        </p:sp>
        <p:sp>
          <p:nvSpPr>
            <p:cNvPr id="37902" name="Rectangle 5">
              <a:extLst>
                <a:ext uri="{FF2B5EF4-FFF2-40B4-BE49-F238E27FC236}">
                  <a16:creationId xmlns:a16="http://schemas.microsoft.com/office/drawing/2014/main" id="{1E0CAA75-093C-ED4F-936E-CC45F6A0B56F}"/>
                </a:ext>
              </a:extLst>
            </p:cNvPr>
            <p:cNvSpPr>
              <a:spLocks noChangeArrowheads="1"/>
            </p:cNvSpPr>
            <p:nvPr/>
          </p:nvSpPr>
          <p:spPr bwMode="auto">
            <a:xfrm>
              <a:off x="4150" y="3158"/>
              <a:ext cx="1179" cy="272"/>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a:t>ReportPrinter</a:t>
              </a:r>
            </a:p>
          </p:txBody>
        </p:sp>
        <p:sp>
          <p:nvSpPr>
            <p:cNvPr id="37903" name="Rectangle 6">
              <a:extLst>
                <a:ext uri="{FF2B5EF4-FFF2-40B4-BE49-F238E27FC236}">
                  <a16:creationId xmlns:a16="http://schemas.microsoft.com/office/drawing/2014/main" id="{572FA34F-5C25-EA48-A6F5-CD86623D1B4A}"/>
                </a:ext>
              </a:extLst>
            </p:cNvPr>
            <p:cNvSpPr>
              <a:spLocks noChangeArrowheads="1"/>
            </p:cNvSpPr>
            <p:nvPr/>
          </p:nvSpPr>
          <p:spPr bwMode="auto">
            <a:xfrm>
              <a:off x="4150" y="3430"/>
              <a:ext cx="1179" cy="182"/>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endParaRPr lang="en-US" altLang="en-US"/>
            </a:p>
          </p:txBody>
        </p:sp>
      </p:grpSp>
      <p:grpSp>
        <p:nvGrpSpPr>
          <p:cNvPr id="37894" name="Group 47">
            <a:extLst>
              <a:ext uri="{FF2B5EF4-FFF2-40B4-BE49-F238E27FC236}">
                <a16:creationId xmlns:a16="http://schemas.microsoft.com/office/drawing/2014/main" id="{9023CEF1-9C8A-D04A-AA8A-FC9AFBD5851F}"/>
              </a:ext>
            </a:extLst>
          </p:cNvPr>
          <p:cNvGrpSpPr>
            <a:grpSpLocks/>
          </p:cNvGrpSpPr>
          <p:nvPr/>
        </p:nvGrpSpPr>
        <p:grpSpPr bwMode="auto">
          <a:xfrm>
            <a:off x="1836738" y="3430588"/>
            <a:ext cx="1439862" cy="1079500"/>
            <a:chOff x="1610" y="1933"/>
            <a:chExt cx="907" cy="680"/>
          </a:xfrm>
        </p:grpSpPr>
        <p:sp>
          <p:nvSpPr>
            <p:cNvPr id="37898" name="Rectangle 4">
              <a:extLst>
                <a:ext uri="{FF2B5EF4-FFF2-40B4-BE49-F238E27FC236}">
                  <a16:creationId xmlns:a16="http://schemas.microsoft.com/office/drawing/2014/main" id="{6481E867-83EE-FD4B-9419-ED7F1730FECC}"/>
                </a:ext>
              </a:extLst>
            </p:cNvPr>
            <p:cNvSpPr>
              <a:spLocks noChangeArrowheads="1"/>
            </p:cNvSpPr>
            <p:nvPr/>
          </p:nvSpPr>
          <p:spPr bwMode="auto">
            <a:xfrm>
              <a:off x="1610" y="2386"/>
              <a:ext cx="907" cy="227"/>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a:t>Print()</a:t>
              </a:r>
            </a:p>
          </p:txBody>
        </p:sp>
        <p:sp>
          <p:nvSpPr>
            <p:cNvPr id="37899" name="Rectangle 5">
              <a:extLst>
                <a:ext uri="{FF2B5EF4-FFF2-40B4-BE49-F238E27FC236}">
                  <a16:creationId xmlns:a16="http://schemas.microsoft.com/office/drawing/2014/main" id="{913CEBBE-431A-CD4F-8A39-616079A79DED}"/>
                </a:ext>
              </a:extLst>
            </p:cNvPr>
            <p:cNvSpPr>
              <a:spLocks noChangeArrowheads="1"/>
            </p:cNvSpPr>
            <p:nvPr/>
          </p:nvSpPr>
          <p:spPr bwMode="auto">
            <a:xfrm>
              <a:off x="1610" y="1933"/>
              <a:ext cx="907" cy="272"/>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a:t>Report</a:t>
              </a:r>
            </a:p>
          </p:txBody>
        </p:sp>
        <p:sp>
          <p:nvSpPr>
            <p:cNvPr id="37900" name="Rectangle 6">
              <a:extLst>
                <a:ext uri="{FF2B5EF4-FFF2-40B4-BE49-F238E27FC236}">
                  <a16:creationId xmlns:a16="http://schemas.microsoft.com/office/drawing/2014/main" id="{74C4883B-3C1C-6949-8347-C4B0AFCA9CB1}"/>
                </a:ext>
              </a:extLst>
            </p:cNvPr>
            <p:cNvSpPr>
              <a:spLocks noChangeArrowheads="1"/>
            </p:cNvSpPr>
            <p:nvPr/>
          </p:nvSpPr>
          <p:spPr bwMode="auto">
            <a:xfrm>
              <a:off x="1610" y="2205"/>
              <a:ext cx="907" cy="182"/>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endParaRPr lang="en-US" altLang="en-US"/>
            </a:p>
          </p:txBody>
        </p:sp>
      </p:grpSp>
      <p:sp>
        <p:nvSpPr>
          <p:cNvPr id="37895" name="Line 41">
            <a:extLst>
              <a:ext uri="{FF2B5EF4-FFF2-40B4-BE49-F238E27FC236}">
                <a16:creationId xmlns:a16="http://schemas.microsoft.com/office/drawing/2014/main" id="{D828AFB4-3C9E-5145-84CE-278861AC951D}"/>
              </a:ext>
            </a:extLst>
          </p:cNvPr>
          <p:cNvSpPr>
            <a:spLocks noChangeShapeType="1"/>
          </p:cNvSpPr>
          <p:nvPr/>
        </p:nvSpPr>
        <p:spPr bwMode="auto">
          <a:xfrm>
            <a:off x="5364163" y="4510088"/>
            <a:ext cx="0" cy="863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896" name="Line 42">
            <a:extLst>
              <a:ext uri="{FF2B5EF4-FFF2-40B4-BE49-F238E27FC236}">
                <a16:creationId xmlns:a16="http://schemas.microsoft.com/office/drawing/2014/main" id="{5B3A9A65-825D-CD47-9521-535FDB55958B}"/>
              </a:ext>
            </a:extLst>
          </p:cNvPr>
          <p:cNvSpPr>
            <a:spLocks noChangeShapeType="1"/>
          </p:cNvSpPr>
          <p:nvPr/>
        </p:nvSpPr>
        <p:spPr bwMode="auto">
          <a:xfrm>
            <a:off x="4211638" y="4510088"/>
            <a:ext cx="0" cy="863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897" name="Line 43">
            <a:extLst>
              <a:ext uri="{FF2B5EF4-FFF2-40B4-BE49-F238E27FC236}">
                <a16:creationId xmlns:a16="http://schemas.microsoft.com/office/drawing/2014/main" id="{C2D5279F-EB4F-F545-8576-3C9AD5A6D005}"/>
              </a:ext>
            </a:extLst>
          </p:cNvPr>
          <p:cNvSpPr>
            <a:spLocks noChangeShapeType="1"/>
          </p:cNvSpPr>
          <p:nvPr/>
        </p:nvSpPr>
        <p:spPr bwMode="auto">
          <a:xfrm>
            <a:off x="3276600" y="4006850"/>
            <a:ext cx="79216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Slide Number Placeholder 5">
            <a:extLst>
              <a:ext uri="{FF2B5EF4-FFF2-40B4-BE49-F238E27FC236}">
                <a16:creationId xmlns:a16="http://schemas.microsoft.com/office/drawing/2014/main" id="{19A43945-0D90-9141-916F-68B14BA9C9A5}"/>
              </a:ext>
            </a:extLst>
          </p:cNvPr>
          <p:cNvSpPr>
            <a:spLocks noGrp="1"/>
          </p:cNvSpPr>
          <p:nvPr>
            <p:ph type="sldNum" sz="quarter" idx="12"/>
          </p:nvPr>
        </p:nvSpPr>
        <p:spPr/>
        <p:txBody>
          <a:bodyPr/>
          <a:lstStyle/>
          <a:p>
            <a:fld id="{BCBCA940-635F-FB40-84D2-FEEF0A5D2DF9}" type="slidenum">
              <a:rPr lang="en-US" altLang="en-US"/>
              <a:pPr/>
              <a:t>21</a:t>
            </a:fld>
            <a:r>
              <a:rPr lang="en-US" altLang="en-US"/>
              <a:t>/ 39</a:t>
            </a:r>
          </a:p>
        </p:txBody>
      </p:sp>
      <p:sp>
        <p:nvSpPr>
          <p:cNvPr id="59394" name="Rectangle 2">
            <a:extLst>
              <a:ext uri="{FF2B5EF4-FFF2-40B4-BE49-F238E27FC236}">
                <a16:creationId xmlns:a16="http://schemas.microsoft.com/office/drawing/2014/main" id="{4FA7212E-66CF-E34A-B67F-7BB3207A443C}"/>
              </a:ext>
            </a:extLst>
          </p:cNvPr>
          <p:cNvSpPr>
            <a:spLocks noGrp="1"/>
          </p:cNvSpPr>
          <p:nvPr>
            <p:ph type="title" idx="4294967295"/>
          </p:nvPr>
        </p:nvSpPr>
        <p:spPr bwMode="auto"/>
        <p:txBody>
          <a:bodyPr wrap="square" numCol="1" anchorCtr="0" compatLnSpc="1">
            <a:prstTxWarp prst="textNoShape">
              <a:avLst/>
            </a:prstTxWarp>
          </a:bodyPr>
          <a:lstStyle/>
          <a:p>
            <a:pPr>
              <a:defRPr/>
            </a:pPr>
            <a:r>
              <a:rPr lang="en-US" sz="3600" dirty="0">
                <a:cs typeface="Tahoma" pitchFamily="34" charset="0"/>
              </a:rPr>
              <a:t>OCP – Example </a:t>
            </a:r>
            <a:r>
              <a:rPr lang="en-US" sz="3600" i="1" dirty="0">
                <a:cs typeface="Tahoma" pitchFamily="34" charset="0"/>
              </a:rPr>
              <a:t>ct.</a:t>
            </a:r>
          </a:p>
        </p:txBody>
      </p:sp>
      <p:pic>
        <p:nvPicPr>
          <p:cNvPr id="38914" name="Picture 5">
            <a:extLst>
              <a:ext uri="{FF2B5EF4-FFF2-40B4-BE49-F238E27FC236}">
                <a16:creationId xmlns:a16="http://schemas.microsoft.com/office/drawing/2014/main" id="{354D6420-A9BB-474A-8916-51A1EC915B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b="55116"/>
          <a:stretch>
            <a:fillRect/>
          </a:stretch>
        </p:blipFill>
        <p:spPr bwMode="auto">
          <a:xfrm>
            <a:off x="827088" y="2133600"/>
            <a:ext cx="7602537" cy="172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398" name="Picture 6">
            <a:extLst>
              <a:ext uri="{FF2B5EF4-FFF2-40B4-BE49-F238E27FC236}">
                <a16:creationId xmlns:a16="http://schemas.microsoft.com/office/drawing/2014/main" id="{D38B8006-E841-E347-BC12-5777228F84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48639"/>
          <a:stretch>
            <a:fillRect/>
          </a:stretch>
        </p:blipFill>
        <p:spPr bwMode="auto">
          <a:xfrm>
            <a:off x="827088" y="4005263"/>
            <a:ext cx="7602537" cy="1976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8916" name="Group 44">
            <a:extLst>
              <a:ext uri="{FF2B5EF4-FFF2-40B4-BE49-F238E27FC236}">
                <a16:creationId xmlns:a16="http://schemas.microsoft.com/office/drawing/2014/main" id="{E35E34CB-313F-D048-91A0-20A717DE7E70}"/>
              </a:ext>
            </a:extLst>
          </p:cNvPr>
          <p:cNvGrpSpPr>
            <a:grpSpLocks/>
          </p:cNvGrpSpPr>
          <p:nvPr/>
        </p:nvGrpSpPr>
        <p:grpSpPr bwMode="auto">
          <a:xfrm>
            <a:off x="5113338" y="0"/>
            <a:ext cx="4030662" cy="2565400"/>
            <a:chOff x="5112568" y="0"/>
            <a:chExt cx="4031432" cy="2564904"/>
          </a:xfrm>
        </p:grpSpPr>
        <p:sp>
          <p:nvSpPr>
            <p:cNvPr id="44" name="Rectangle 43">
              <a:extLst>
                <a:ext uri="{FF2B5EF4-FFF2-40B4-BE49-F238E27FC236}">
                  <a16:creationId xmlns:a16="http://schemas.microsoft.com/office/drawing/2014/main" id="{562449CC-E374-7845-B445-1F2710CB6E50}"/>
                </a:ext>
              </a:extLst>
            </p:cNvPr>
            <p:cNvSpPr/>
            <p:nvPr/>
          </p:nvSpPr>
          <p:spPr>
            <a:xfrm>
              <a:off x="5112568" y="0"/>
              <a:ext cx="3996500" cy="256490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nvGrpSpPr>
            <p:cNvPr id="25" name="Group 46">
              <a:extLst>
                <a:ext uri="{FF2B5EF4-FFF2-40B4-BE49-F238E27FC236}">
                  <a16:creationId xmlns:a16="http://schemas.microsoft.com/office/drawing/2014/main" id="{F6DCD70F-BE2A-A947-A484-EBEA375B11C2}"/>
                </a:ext>
              </a:extLst>
            </p:cNvPr>
            <p:cNvGrpSpPr>
              <a:grpSpLocks/>
            </p:cNvGrpSpPr>
            <p:nvPr/>
          </p:nvGrpSpPr>
          <p:grpSpPr bwMode="auto">
            <a:xfrm>
              <a:off x="7771972" y="1485297"/>
              <a:ext cx="1372028" cy="935592"/>
              <a:chOff x="4150" y="1254"/>
              <a:chExt cx="1179" cy="771"/>
            </a:xfrm>
            <a:solidFill>
              <a:schemeClr val="bg1"/>
            </a:solidFill>
          </p:grpSpPr>
          <p:sp>
            <p:nvSpPr>
              <p:cNvPr id="41" name="Rectangle 4">
                <a:extLst>
                  <a:ext uri="{FF2B5EF4-FFF2-40B4-BE49-F238E27FC236}">
                    <a16:creationId xmlns:a16="http://schemas.microsoft.com/office/drawing/2014/main" id="{EB4C0906-240A-EB41-AFBB-699B2569BBE3}"/>
                  </a:ext>
                </a:extLst>
              </p:cNvPr>
              <p:cNvSpPr>
                <a:spLocks noChangeArrowheads="1"/>
              </p:cNvSpPr>
              <p:nvPr/>
            </p:nvSpPr>
            <p:spPr bwMode="auto">
              <a:xfrm>
                <a:off x="4150" y="1707"/>
                <a:ext cx="1179" cy="318"/>
              </a:xfrm>
              <a:prstGeom prst="rect">
                <a:avLst/>
              </a:prstGeom>
              <a:grpFill/>
              <a:ln w="9525">
                <a:solidFill>
                  <a:schemeClr val="tx1"/>
                </a:solidFill>
                <a:miter lim="800000"/>
                <a:headEnd/>
                <a:tailEnd/>
              </a:ln>
            </p:spPr>
            <p:txBody>
              <a:bodyPr wrap="none" anchor="ctr"/>
              <a:lstStyle/>
              <a:p>
                <a:pPr>
                  <a:defRPr/>
                </a:pPr>
                <a:r>
                  <a:rPr lang="en-US" sz="1100"/>
                  <a:t>GetData()</a:t>
                </a:r>
              </a:p>
            </p:txBody>
          </p:sp>
          <p:sp>
            <p:nvSpPr>
              <p:cNvPr id="42" name="Rectangle 5">
                <a:extLst>
                  <a:ext uri="{FF2B5EF4-FFF2-40B4-BE49-F238E27FC236}">
                    <a16:creationId xmlns:a16="http://schemas.microsoft.com/office/drawing/2014/main" id="{B2A2FFD6-4626-6844-9491-AC676A8E4712}"/>
                  </a:ext>
                </a:extLst>
              </p:cNvPr>
              <p:cNvSpPr>
                <a:spLocks noChangeArrowheads="1"/>
              </p:cNvSpPr>
              <p:nvPr/>
            </p:nvSpPr>
            <p:spPr bwMode="auto">
              <a:xfrm>
                <a:off x="4150" y="1254"/>
                <a:ext cx="1179" cy="272"/>
              </a:xfrm>
              <a:prstGeom prst="rect">
                <a:avLst/>
              </a:prstGeom>
              <a:grpFill/>
              <a:ln w="9525">
                <a:solidFill>
                  <a:schemeClr val="tx1"/>
                </a:solidFill>
                <a:miter lim="800000"/>
                <a:headEnd/>
                <a:tailEnd/>
              </a:ln>
            </p:spPr>
            <p:txBody>
              <a:bodyPr wrap="none" anchor="ctr"/>
              <a:lstStyle/>
              <a:p>
                <a:pPr algn="ctr">
                  <a:defRPr/>
                </a:pPr>
                <a:r>
                  <a:rPr lang="en-US" sz="1100"/>
                  <a:t>DataAccess</a:t>
                </a:r>
              </a:p>
            </p:txBody>
          </p:sp>
          <p:sp>
            <p:nvSpPr>
              <p:cNvPr id="43" name="Rectangle 6">
                <a:extLst>
                  <a:ext uri="{FF2B5EF4-FFF2-40B4-BE49-F238E27FC236}">
                    <a16:creationId xmlns:a16="http://schemas.microsoft.com/office/drawing/2014/main" id="{F083DC8C-55F1-3549-8A38-6A21156B55F4}"/>
                  </a:ext>
                </a:extLst>
              </p:cNvPr>
              <p:cNvSpPr>
                <a:spLocks noChangeArrowheads="1"/>
              </p:cNvSpPr>
              <p:nvPr/>
            </p:nvSpPr>
            <p:spPr bwMode="auto">
              <a:xfrm>
                <a:off x="4150" y="1526"/>
                <a:ext cx="1179" cy="182"/>
              </a:xfrm>
              <a:prstGeom prst="rect">
                <a:avLst/>
              </a:prstGeom>
              <a:grpFill/>
              <a:ln w="9525">
                <a:solidFill>
                  <a:schemeClr val="tx1"/>
                </a:solidFill>
                <a:miter lim="800000"/>
                <a:headEnd/>
                <a:tailEnd/>
              </a:ln>
            </p:spPr>
            <p:txBody>
              <a:bodyPr wrap="none" anchor="ctr"/>
              <a:lstStyle/>
              <a:p>
                <a:pPr algn="ctr">
                  <a:defRPr/>
                </a:pPr>
                <a:endParaRPr lang="en-US" sz="1100"/>
              </a:p>
            </p:txBody>
          </p:sp>
        </p:grpSp>
        <p:grpSp>
          <p:nvGrpSpPr>
            <p:cNvPr id="26" name="Group 44">
              <a:extLst>
                <a:ext uri="{FF2B5EF4-FFF2-40B4-BE49-F238E27FC236}">
                  <a16:creationId xmlns:a16="http://schemas.microsoft.com/office/drawing/2014/main" id="{DC967EF2-CB69-5744-8967-A908D88EF921}"/>
                </a:ext>
              </a:extLst>
            </p:cNvPr>
            <p:cNvGrpSpPr>
              <a:grpSpLocks/>
            </p:cNvGrpSpPr>
            <p:nvPr/>
          </p:nvGrpSpPr>
          <p:grpSpPr bwMode="auto">
            <a:xfrm>
              <a:off x="6083411" y="1485297"/>
              <a:ext cx="1372029" cy="935592"/>
              <a:chOff x="4150" y="2251"/>
              <a:chExt cx="1179" cy="771"/>
            </a:xfrm>
            <a:solidFill>
              <a:schemeClr val="bg1"/>
            </a:solidFill>
          </p:grpSpPr>
          <p:sp>
            <p:nvSpPr>
              <p:cNvPr id="38" name="Rectangle 4">
                <a:extLst>
                  <a:ext uri="{FF2B5EF4-FFF2-40B4-BE49-F238E27FC236}">
                    <a16:creationId xmlns:a16="http://schemas.microsoft.com/office/drawing/2014/main" id="{21C9D07F-0F0D-3348-AB28-A0BD08A64369}"/>
                  </a:ext>
                </a:extLst>
              </p:cNvPr>
              <p:cNvSpPr>
                <a:spLocks noChangeArrowheads="1"/>
              </p:cNvSpPr>
              <p:nvPr/>
            </p:nvSpPr>
            <p:spPr bwMode="auto">
              <a:xfrm>
                <a:off x="4150" y="2704"/>
                <a:ext cx="1179" cy="318"/>
              </a:xfrm>
              <a:prstGeom prst="rect">
                <a:avLst/>
              </a:prstGeom>
              <a:grpFill/>
              <a:ln w="9525">
                <a:solidFill>
                  <a:schemeClr val="tx1"/>
                </a:solidFill>
                <a:miter lim="800000"/>
                <a:headEnd/>
                <a:tailEnd/>
              </a:ln>
            </p:spPr>
            <p:txBody>
              <a:bodyPr wrap="none" anchor="ctr"/>
              <a:lstStyle/>
              <a:p>
                <a:pPr>
                  <a:defRPr/>
                </a:pPr>
                <a:r>
                  <a:rPr lang="en-US" sz="1100" dirty="0" err="1"/>
                  <a:t>FormatReport</a:t>
                </a:r>
                <a:r>
                  <a:rPr lang="en-US" sz="1100" dirty="0"/>
                  <a:t>()</a:t>
                </a:r>
              </a:p>
            </p:txBody>
          </p:sp>
          <p:sp>
            <p:nvSpPr>
              <p:cNvPr id="39" name="Rectangle 5">
                <a:extLst>
                  <a:ext uri="{FF2B5EF4-FFF2-40B4-BE49-F238E27FC236}">
                    <a16:creationId xmlns:a16="http://schemas.microsoft.com/office/drawing/2014/main" id="{4509AD0A-3E04-3047-83A9-7F5B8CAACA77}"/>
                  </a:ext>
                </a:extLst>
              </p:cNvPr>
              <p:cNvSpPr>
                <a:spLocks noChangeArrowheads="1"/>
              </p:cNvSpPr>
              <p:nvPr/>
            </p:nvSpPr>
            <p:spPr bwMode="auto">
              <a:xfrm>
                <a:off x="4150" y="2251"/>
                <a:ext cx="1179" cy="272"/>
              </a:xfrm>
              <a:prstGeom prst="rect">
                <a:avLst/>
              </a:prstGeom>
              <a:grpFill/>
              <a:ln w="9525">
                <a:solidFill>
                  <a:schemeClr val="tx1"/>
                </a:solidFill>
                <a:miter lim="800000"/>
                <a:headEnd/>
                <a:tailEnd/>
              </a:ln>
            </p:spPr>
            <p:txBody>
              <a:bodyPr wrap="none" anchor="ctr"/>
              <a:lstStyle/>
              <a:p>
                <a:pPr algn="ctr">
                  <a:defRPr/>
                </a:pPr>
                <a:r>
                  <a:rPr lang="en-US" sz="1100"/>
                  <a:t>ReportFormater</a:t>
                </a:r>
              </a:p>
            </p:txBody>
          </p:sp>
          <p:sp>
            <p:nvSpPr>
              <p:cNvPr id="40" name="Rectangle 6">
                <a:extLst>
                  <a:ext uri="{FF2B5EF4-FFF2-40B4-BE49-F238E27FC236}">
                    <a16:creationId xmlns:a16="http://schemas.microsoft.com/office/drawing/2014/main" id="{E1C03FF5-EB73-4940-9404-A59A522E327E}"/>
                  </a:ext>
                </a:extLst>
              </p:cNvPr>
              <p:cNvSpPr>
                <a:spLocks noChangeArrowheads="1"/>
              </p:cNvSpPr>
              <p:nvPr/>
            </p:nvSpPr>
            <p:spPr bwMode="auto">
              <a:xfrm>
                <a:off x="4150" y="2523"/>
                <a:ext cx="1179" cy="182"/>
              </a:xfrm>
              <a:prstGeom prst="rect">
                <a:avLst/>
              </a:prstGeom>
              <a:grpFill/>
              <a:ln w="9525">
                <a:solidFill>
                  <a:schemeClr val="tx1"/>
                </a:solidFill>
                <a:miter lim="800000"/>
                <a:headEnd/>
                <a:tailEnd/>
              </a:ln>
            </p:spPr>
            <p:txBody>
              <a:bodyPr wrap="none" anchor="ctr"/>
              <a:lstStyle/>
              <a:p>
                <a:pPr algn="ctr">
                  <a:defRPr/>
                </a:pPr>
                <a:endParaRPr lang="en-US" sz="1100"/>
              </a:p>
            </p:txBody>
          </p:sp>
        </p:grpSp>
        <p:grpSp>
          <p:nvGrpSpPr>
            <p:cNvPr id="27" name="Group 45">
              <a:extLst>
                <a:ext uri="{FF2B5EF4-FFF2-40B4-BE49-F238E27FC236}">
                  <a16:creationId xmlns:a16="http://schemas.microsoft.com/office/drawing/2014/main" id="{A9971C4F-8E63-8B43-AA32-E58AF8119A83}"/>
                </a:ext>
              </a:extLst>
            </p:cNvPr>
            <p:cNvGrpSpPr>
              <a:grpSpLocks/>
            </p:cNvGrpSpPr>
            <p:nvPr/>
          </p:nvGrpSpPr>
          <p:grpSpPr bwMode="auto">
            <a:xfrm>
              <a:off x="6928273" y="54611"/>
              <a:ext cx="1055496" cy="770559"/>
              <a:chOff x="4150" y="3158"/>
              <a:chExt cx="1179" cy="771"/>
            </a:xfrm>
            <a:solidFill>
              <a:schemeClr val="bg1"/>
            </a:solidFill>
          </p:grpSpPr>
          <p:sp>
            <p:nvSpPr>
              <p:cNvPr id="35" name="Rectangle 4">
                <a:extLst>
                  <a:ext uri="{FF2B5EF4-FFF2-40B4-BE49-F238E27FC236}">
                    <a16:creationId xmlns:a16="http://schemas.microsoft.com/office/drawing/2014/main" id="{395E6447-4E67-9747-8CFE-2A6F9FA7E89F}"/>
                  </a:ext>
                </a:extLst>
              </p:cNvPr>
              <p:cNvSpPr>
                <a:spLocks noChangeArrowheads="1"/>
              </p:cNvSpPr>
              <p:nvPr/>
            </p:nvSpPr>
            <p:spPr bwMode="auto">
              <a:xfrm>
                <a:off x="4150" y="3611"/>
                <a:ext cx="1179" cy="318"/>
              </a:xfrm>
              <a:prstGeom prst="rect">
                <a:avLst/>
              </a:prstGeom>
              <a:grpFill/>
              <a:ln w="9525">
                <a:solidFill>
                  <a:schemeClr val="tx1"/>
                </a:solidFill>
                <a:miter lim="800000"/>
                <a:headEnd/>
                <a:tailEnd/>
              </a:ln>
            </p:spPr>
            <p:txBody>
              <a:bodyPr wrap="none" anchor="ctr"/>
              <a:lstStyle/>
              <a:p>
                <a:pPr>
                  <a:defRPr/>
                </a:pPr>
                <a:r>
                  <a:rPr lang="en-US" sz="1100"/>
                  <a:t>Print()</a:t>
                </a:r>
              </a:p>
            </p:txBody>
          </p:sp>
          <p:sp>
            <p:nvSpPr>
              <p:cNvPr id="36" name="Rectangle 5">
                <a:extLst>
                  <a:ext uri="{FF2B5EF4-FFF2-40B4-BE49-F238E27FC236}">
                    <a16:creationId xmlns:a16="http://schemas.microsoft.com/office/drawing/2014/main" id="{481D3D0F-E644-8641-8182-E1BA6C7AB4DD}"/>
                  </a:ext>
                </a:extLst>
              </p:cNvPr>
              <p:cNvSpPr>
                <a:spLocks noChangeArrowheads="1"/>
              </p:cNvSpPr>
              <p:nvPr/>
            </p:nvSpPr>
            <p:spPr bwMode="auto">
              <a:xfrm>
                <a:off x="4150" y="3158"/>
                <a:ext cx="1179" cy="272"/>
              </a:xfrm>
              <a:prstGeom prst="rect">
                <a:avLst/>
              </a:prstGeom>
              <a:grpFill/>
              <a:ln w="9525">
                <a:solidFill>
                  <a:schemeClr val="tx1"/>
                </a:solidFill>
                <a:miter lim="800000"/>
                <a:headEnd/>
                <a:tailEnd/>
              </a:ln>
            </p:spPr>
            <p:txBody>
              <a:bodyPr wrap="none" anchor="ctr"/>
              <a:lstStyle/>
              <a:p>
                <a:pPr algn="ctr">
                  <a:defRPr/>
                </a:pPr>
                <a:r>
                  <a:rPr lang="en-US" sz="1100"/>
                  <a:t>ReportPrinter</a:t>
                </a:r>
              </a:p>
            </p:txBody>
          </p:sp>
          <p:sp>
            <p:nvSpPr>
              <p:cNvPr id="37" name="Rectangle 6">
                <a:extLst>
                  <a:ext uri="{FF2B5EF4-FFF2-40B4-BE49-F238E27FC236}">
                    <a16:creationId xmlns:a16="http://schemas.microsoft.com/office/drawing/2014/main" id="{71003D0D-DA54-864C-8328-B7CD63F00D88}"/>
                  </a:ext>
                </a:extLst>
              </p:cNvPr>
              <p:cNvSpPr>
                <a:spLocks noChangeArrowheads="1"/>
              </p:cNvSpPr>
              <p:nvPr/>
            </p:nvSpPr>
            <p:spPr bwMode="auto">
              <a:xfrm>
                <a:off x="4150" y="3430"/>
                <a:ext cx="1179" cy="182"/>
              </a:xfrm>
              <a:prstGeom prst="rect">
                <a:avLst/>
              </a:prstGeom>
              <a:grpFill/>
              <a:ln w="9525">
                <a:solidFill>
                  <a:schemeClr val="tx1"/>
                </a:solidFill>
                <a:miter lim="800000"/>
                <a:headEnd/>
                <a:tailEnd/>
              </a:ln>
            </p:spPr>
            <p:txBody>
              <a:bodyPr wrap="none" anchor="ctr"/>
              <a:lstStyle/>
              <a:p>
                <a:pPr algn="ctr">
                  <a:defRPr/>
                </a:pPr>
                <a:endParaRPr lang="en-US" sz="1100"/>
              </a:p>
            </p:txBody>
          </p:sp>
        </p:grpSp>
        <p:grpSp>
          <p:nvGrpSpPr>
            <p:cNvPr id="28" name="Group 47">
              <a:extLst>
                <a:ext uri="{FF2B5EF4-FFF2-40B4-BE49-F238E27FC236}">
                  <a16:creationId xmlns:a16="http://schemas.microsoft.com/office/drawing/2014/main" id="{C1494A01-9814-7C47-938C-8D928CB7DCB7}"/>
                </a:ext>
              </a:extLst>
            </p:cNvPr>
            <p:cNvGrpSpPr>
              <a:grpSpLocks/>
            </p:cNvGrpSpPr>
            <p:nvPr/>
          </p:nvGrpSpPr>
          <p:grpSpPr bwMode="auto">
            <a:xfrm>
              <a:off x="5292080" y="3"/>
              <a:ext cx="1055496" cy="825165"/>
              <a:chOff x="1610" y="1933"/>
              <a:chExt cx="907" cy="680"/>
            </a:xfrm>
            <a:solidFill>
              <a:schemeClr val="bg1"/>
            </a:solidFill>
          </p:grpSpPr>
          <p:sp>
            <p:nvSpPr>
              <p:cNvPr id="32" name="Rectangle 4">
                <a:extLst>
                  <a:ext uri="{FF2B5EF4-FFF2-40B4-BE49-F238E27FC236}">
                    <a16:creationId xmlns:a16="http://schemas.microsoft.com/office/drawing/2014/main" id="{355B1A9D-F9FA-A14C-91F9-CA6B9DF33270}"/>
                  </a:ext>
                </a:extLst>
              </p:cNvPr>
              <p:cNvSpPr>
                <a:spLocks noChangeArrowheads="1"/>
              </p:cNvSpPr>
              <p:nvPr/>
            </p:nvSpPr>
            <p:spPr bwMode="auto">
              <a:xfrm>
                <a:off x="1610" y="2386"/>
                <a:ext cx="907" cy="227"/>
              </a:xfrm>
              <a:prstGeom prst="rect">
                <a:avLst/>
              </a:prstGeom>
              <a:grpFill/>
              <a:ln w="9525">
                <a:solidFill>
                  <a:schemeClr val="tx1"/>
                </a:solidFill>
                <a:miter lim="800000"/>
                <a:headEnd/>
                <a:tailEnd/>
              </a:ln>
            </p:spPr>
            <p:txBody>
              <a:bodyPr wrap="none" anchor="ctr"/>
              <a:lstStyle/>
              <a:p>
                <a:pPr>
                  <a:defRPr/>
                </a:pPr>
                <a:r>
                  <a:rPr lang="en-US" sz="1100"/>
                  <a:t>Print()</a:t>
                </a:r>
              </a:p>
            </p:txBody>
          </p:sp>
          <p:sp>
            <p:nvSpPr>
              <p:cNvPr id="33" name="Rectangle 5">
                <a:extLst>
                  <a:ext uri="{FF2B5EF4-FFF2-40B4-BE49-F238E27FC236}">
                    <a16:creationId xmlns:a16="http://schemas.microsoft.com/office/drawing/2014/main" id="{AE842866-04E3-5B43-8642-9ECEA5910CA1}"/>
                  </a:ext>
                </a:extLst>
              </p:cNvPr>
              <p:cNvSpPr>
                <a:spLocks noChangeArrowheads="1"/>
              </p:cNvSpPr>
              <p:nvPr/>
            </p:nvSpPr>
            <p:spPr bwMode="auto">
              <a:xfrm>
                <a:off x="1610" y="1933"/>
                <a:ext cx="907" cy="272"/>
              </a:xfrm>
              <a:prstGeom prst="rect">
                <a:avLst/>
              </a:prstGeom>
              <a:grpFill/>
              <a:ln w="9525">
                <a:solidFill>
                  <a:schemeClr val="tx1"/>
                </a:solidFill>
                <a:miter lim="800000"/>
                <a:headEnd/>
                <a:tailEnd/>
              </a:ln>
            </p:spPr>
            <p:txBody>
              <a:bodyPr wrap="none" anchor="ctr"/>
              <a:lstStyle/>
              <a:p>
                <a:pPr algn="ctr">
                  <a:defRPr/>
                </a:pPr>
                <a:r>
                  <a:rPr lang="en-US" sz="1100"/>
                  <a:t>Report</a:t>
                </a:r>
              </a:p>
            </p:txBody>
          </p:sp>
          <p:sp>
            <p:nvSpPr>
              <p:cNvPr id="34" name="Rectangle 6">
                <a:extLst>
                  <a:ext uri="{FF2B5EF4-FFF2-40B4-BE49-F238E27FC236}">
                    <a16:creationId xmlns:a16="http://schemas.microsoft.com/office/drawing/2014/main" id="{D51260A7-D859-5847-84E0-608C334DEBA7}"/>
                  </a:ext>
                </a:extLst>
              </p:cNvPr>
              <p:cNvSpPr>
                <a:spLocks noChangeArrowheads="1"/>
              </p:cNvSpPr>
              <p:nvPr/>
            </p:nvSpPr>
            <p:spPr bwMode="auto">
              <a:xfrm>
                <a:off x="1610" y="2205"/>
                <a:ext cx="907" cy="182"/>
              </a:xfrm>
              <a:prstGeom prst="rect">
                <a:avLst/>
              </a:prstGeom>
              <a:grpFill/>
              <a:ln w="9525">
                <a:solidFill>
                  <a:schemeClr val="tx1"/>
                </a:solidFill>
                <a:miter lim="800000"/>
                <a:headEnd/>
                <a:tailEnd/>
              </a:ln>
            </p:spPr>
            <p:txBody>
              <a:bodyPr wrap="none" anchor="ctr"/>
              <a:lstStyle/>
              <a:p>
                <a:pPr algn="ctr">
                  <a:defRPr/>
                </a:pPr>
                <a:endParaRPr lang="en-US" sz="1100"/>
              </a:p>
            </p:txBody>
          </p:sp>
        </p:grpSp>
        <p:sp>
          <p:nvSpPr>
            <p:cNvPr id="38922" name="Line 41">
              <a:extLst>
                <a:ext uri="{FF2B5EF4-FFF2-40B4-BE49-F238E27FC236}">
                  <a16:creationId xmlns:a16="http://schemas.microsoft.com/office/drawing/2014/main" id="{28D4B2BD-AA24-0945-92D2-B06EDB72F325}"/>
                </a:ext>
              </a:extLst>
            </p:cNvPr>
            <p:cNvSpPr>
              <a:spLocks noChangeShapeType="1"/>
            </p:cNvSpPr>
            <p:nvPr/>
          </p:nvSpPr>
          <p:spPr bwMode="auto">
            <a:xfrm>
              <a:off x="7877870" y="825166"/>
              <a:ext cx="0" cy="660132"/>
            </a:xfrm>
            <a:prstGeom prst="line">
              <a:avLst/>
            </a:prstGeom>
            <a:noFill/>
            <a:ln w="9525">
              <a:solidFill>
                <a:schemeClr val="tx1"/>
              </a:solidFill>
              <a:round/>
              <a:headEnd/>
              <a:tailEnd/>
            </a:ln>
          </p:spPr>
          <p:txBody>
            <a:bodyPr/>
            <a:lstStyle/>
            <a:p>
              <a:endParaRPr lang="en-US"/>
            </a:p>
          </p:txBody>
        </p:sp>
        <p:sp>
          <p:nvSpPr>
            <p:cNvPr id="38923" name="Line 42">
              <a:extLst>
                <a:ext uri="{FF2B5EF4-FFF2-40B4-BE49-F238E27FC236}">
                  <a16:creationId xmlns:a16="http://schemas.microsoft.com/office/drawing/2014/main" id="{6BB6C867-59C8-3D49-B5BD-047E26A732D4}"/>
                </a:ext>
              </a:extLst>
            </p:cNvPr>
            <p:cNvSpPr>
              <a:spLocks noChangeShapeType="1"/>
            </p:cNvSpPr>
            <p:nvPr/>
          </p:nvSpPr>
          <p:spPr bwMode="auto">
            <a:xfrm>
              <a:off x="7033008" y="825166"/>
              <a:ext cx="0" cy="660132"/>
            </a:xfrm>
            <a:prstGeom prst="line">
              <a:avLst/>
            </a:prstGeom>
            <a:noFill/>
            <a:ln w="9525">
              <a:solidFill>
                <a:schemeClr val="tx1"/>
              </a:solidFill>
              <a:round/>
              <a:headEnd/>
              <a:tailEnd/>
            </a:ln>
          </p:spPr>
          <p:txBody>
            <a:bodyPr/>
            <a:lstStyle/>
            <a:p>
              <a:endParaRPr lang="en-US"/>
            </a:p>
          </p:txBody>
        </p:sp>
        <p:sp>
          <p:nvSpPr>
            <p:cNvPr id="38924" name="Line 43">
              <a:extLst>
                <a:ext uri="{FF2B5EF4-FFF2-40B4-BE49-F238E27FC236}">
                  <a16:creationId xmlns:a16="http://schemas.microsoft.com/office/drawing/2014/main" id="{5B97006E-AE08-3A4B-ABFB-67B67C131E88}"/>
                </a:ext>
              </a:extLst>
            </p:cNvPr>
            <p:cNvSpPr>
              <a:spLocks noChangeShapeType="1"/>
            </p:cNvSpPr>
            <p:nvPr/>
          </p:nvSpPr>
          <p:spPr bwMode="auto">
            <a:xfrm>
              <a:off x="6347576" y="440494"/>
              <a:ext cx="580697" cy="0"/>
            </a:xfrm>
            <a:prstGeom prst="line">
              <a:avLst/>
            </a:prstGeom>
            <a:noFill/>
            <a:ln w="9525">
              <a:solidFill>
                <a:schemeClr val="tx1"/>
              </a:solidFill>
              <a:round/>
              <a:headEnd/>
              <a:tailEnd/>
            </a:ln>
          </p:spPr>
          <p:txBody>
            <a:bodyPr/>
            <a:lstStyle/>
            <a:p>
              <a:endParaRPr lang="en-US"/>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59398"/>
                                        </p:tgtEl>
                                        <p:attrNameLst>
                                          <p:attrName>style.visibility</p:attrName>
                                        </p:attrNameLst>
                                      </p:cBhvr>
                                      <p:to>
                                        <p:strVal val="visible"/>
                                      </p:to>
                                    </p:set>
                                    <p:animEffect transition="in" filter="blinds(horizontal)">
                                      <p:cBhvr>
                                        <p:cTn id="7" dur="500"/>
                                        <p:tgtEl>
                                          <p:spTgt spid="593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69B23C4B-71BC-6C4D-B88F-84A7EFACF367}"/>
              </a:ext>
            </a:extLst>
          </p:cNvPr>
          <p:cNvSpPr>
            <a:spLocks noGrp="1"/>
          </p:cNvSpPr>
          <p:nvPr>
            <p:ph type="sldNum" sz="quarter" idx="12"/>
          </p:nvPr>
        </p:nvSpPr>
        <p:spPr/>
        <p:txBody>
          <a:bodyPr/>
          <a:lstStyle/>
          <a:p>
            <a:fld id="{4BD53060-A776-7844-B252-40A965334B9A}" type="slidenum">
              <a:rPr lang="en-US" altLang="en-US"/>
              <a:pPr/>
              <a:t>22</a:t>
            </a:fld>
            <a:r>
              <a:rPr lang="en-US" altLang="en-US"/>
              <a:t>/ 39</a:t>
            </a:r>
          </a:p>
        </p:txBody>
      </p:sp>
      <p:sp>
        <p:nvSpPr>
          <p:cNvPr id="60418" name="Rectangle 2">
            <a:extLst>
              <a:ext uri="{FF2B5EF4-FFF2-40B4-BE49-F238E27FC236}">
                <a16:creationId xmlns:a16="http://schemas.microsoft.com/office/drawing/2014/main" id="{265F8CB2-0731-B647-9777-903EB8E4CC1F}"/>
              </a:ext>
            </a:extLst>
          </p:cNvPr>
          <p:cNvSpPr>
            <a:spLocks noGrp="1"/>
          </p:cNvSpPr>
          <p:nvPr>
            <p:ph type="title" idx="4294967295"/>
          </p:nvPr>
        </p:nvSpPr>
        <p:spPr bwMode="auto"/>
        <p:txBody>
          <a:bodyPr wrap="square" numCol="1" anchorCtr="0" compatLnSpc="1">
            <a:prstTxWarp prst="textNoShape">
              <a:avLst/>
            </a:prstTxWarp>
          </a:bodyPr>
          <a:lstStyle/>
          <a:p>
            <a:pPr>
              <a:defRPr/>
            </a:pPr>
            <a:r>
              <a:rPr lang="en-US">
                <a:cs typeface="Tahoma" pitchFamily="34" charset="0"/>
              </a:rPr>
              <a:t>OCP – Example </a:t>
            </a:r>
            <a:r>
              <a:rPr lang="en-US" i="1">
                <a:cs typeface="Tahoma" pitchFamily="34" charset="0"/>
              </a:rPr>
              <a:t>cnt.</a:t>
            </a:r>
          </a:p>
        </p:txBody>
      </p:sp>
      <p:pic>
        <p:nvPicPr>
          <p:cNvPr id="60420" name="Picture 4">
            <a:extLst>
              <a:ext uri="{FF2B5EF4-FFF2-40B4-BE49-F238E27FC236}">
                <a16:creationId xmlns:a16="http://schemas.microsoft.com/office/drawing/2014/main" id="{59DAD9A6-5ED5-1649-B2E3-B970E68CA2D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850" y="4000500"/>
            <a:ext cx="8332788" cy="285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39" name="Picture 5">
            <a:extLst>
              <a:ext uri="{FF2B5EF4-FFF2-40B4-BE49-F238E27FC236}">
                <a16:creationId xmlns:a16="http://schemas.microsoft.com/office/drawing/2014/main" id="{2FE5124A-8D4C-F04E-8A4F-B1CDA4BEA9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b="4857"/>
          <a:stretch>
            <a:fillRect/>
          </a:stretch>
        </p:blipFill>
        <p:spPr bwMode="auto">
          <a:xfrm>
            <a:off x="468313" y="1414463"/>
            <a:ext cx="7770812" cy="2519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422" name="Oval 6">
            <a:extLst>
              <a:ext uri="{FF2B5EF4-FFF2-40B4-BE49-F238E27FC236}">
                <a16:creationId xmlns:a16="http://schemas.microsoft.com/office/drawing/2014/main" id="{CF1E3BA2-F648-3E42-BD29-9A4EACEB60EF}"/>
              </a:ext>
            </a:extLst>
          </p:cNvPr>
          <p:cNvSpPr>
            <a:spLocks noChangeArrowheads="1"/>
          </p:cNvSpPr>
          <p:nvPr/>
        </p:nvSpPr>
        <p:spPr bwMode="auto">
          <a:xfrm>
            <a:off x="5580063" y="5086350"/>
            <a:ext cx="2808287" cy="503238"/>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en-US"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60420"/>
                                        </p:tgtEl>
                                        <p:attrNameLst>
                                          <p:attrName>style.visibility</p:attrName>
                                        </p:attrNameLst>
                                      </p:cBhvr>
                                      <p:to>
                                        <p:strVal val="visible"/>
                                      </p:to>
                                    </p:set>
                                    <p:animEffect transition="in" filter="blinds(horizontal)">
                                      <p:cBhvr>
                                        <p:cTn id="7" dur="500"/>
                                        <p:tgtEl>
                                          <p:spTgt spid="6042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0422"/>
                                        </p:tgtEl>
                                        <p:attrNameLst>
                                          <p:attrName>style.visibility</p:attrName>
                                        </p:attrNameLst>
                                      </p:cBhvr>
                                      <p:to>
                                        <p:strVal val="visible"/>
                                      </p:to>
                                    </p:set>
                                    <p:animEffect transition="in" filter="blinds(horizontal)">
                                      <p:cBhvr>
                                        <p:cTn id="12" dur="500"/>
                                        <p:tgtEl>
                                          <p:spTgt spid="604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422"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a:extLst>
              <a:ext uri="{FF2B5EF4-FFF2-40B4-BE49-F238E27FC236}">
                <a16:creationId xmlns:a16="http://schemas.microsoft.com/office/drawing/2014/main" id="{9FC15A3E-47CC-604C-AB63-09EE66001912}"/>
              </a:ext>
            </a:extLst>
          </p:cNvPr>
          <p:cNvSpPr>
            <a:spLocks noGrp="1"/>
          </p:cNvSpPr>
          <p:nvPr>
            <p:ph type="sldNum" sz="quarter" idx="12"/>
          </p:nvPr>
        </p:nvSpPr>
        <p:spPr/>
        <p:txBody>
          <a:bodyPr/>
          <a:lstStyle/>
          <a:p>
            <a:fld id="{6FD17CBC-9BD0-6E45-BBB6-CC07A9176A23}" type="slidenum">
              <a:rPr lang="en-US" altLang="en-US"/>
              <a:pPr/>
              <a:t>23</a:t>
            </a:fld>
            <a:r>
              <a:rPr lang="en-US" altLang="en-US"/>
              <a:t>/ 39</a:t>
            </a:r>
          </a:p>
        </p:txBody>
      </p:sp>
      <p:sp>
        <p:nvSpPr>
          <p:cNvPr id="61442" name="Rectangle 2">
            <a:extLst>
              <a:ext uri="{FF2B5EF4-FFF2-40B4-BE49-F238E27FC236}">
                <a16:creationId xmlns:a16="http://schemas.microsoft.com/office/drawing/2014/main" id="{33E88EE8-7567-7B41-A522-36B2D4247322}"/>
              </a:ext>
            </a:extLst>
          </p:cNvPr>
          <p:cNvSpPr>
            <a:spLocks noGrp="1"/>
          </p:cNvSpPr>
          <p:nvPr>
            <p:ph type="title" idx="4294967295"/>
          </p:nvPr>
        </p:nvSpPr>
        <p:spPr bwMode="auto"/>
        <p:txBody>
          <a:bodyPr wrap="square" numCol="1" anchorCtr="0" compatLnSpc="1">
            <a:prstTxWarp prst="textNoShape">
              <a:avLst/>
            </a:prstTxWarp>
          </a:bodyPr>
          <a:lstStyle/>
          <a:p>
            <a:pPr>
              <a:defRPr/>
            </a:pPr>
            <a:r>
              <a:rPr lang="en-US">
                <a:cs typeface="Tahoma" pitchFamily="34" charset="0"/>
              </a:rPr>
              <a:t>OCP – Example </a:t>
            </a:r>
            <a:r>
              <a:rPr lang="en-US" i="1">
                <a:cs typeface="Tahoma" pitchFamily="34" charset="0"/>
              </a:rPr>
              <a:t>cnt.</a:t>
            </a:r>
          </a:p>
        </p:txBody>
      </p:sp>
      <p:pic>
        <p:nvPicPr>
          <p:cNvPr id="43010" name="Picture 4">
            <a:extLst>
              <a:ext uri="{FF2B5EF4-FFF2-40B4-BE49-F238E27FC236}">
                <a16:creationId xmlns:a16="http://schemas.microsoft.com/office/drawing/2014/main" id="{C2A9F6E8-FEEB-8147-989A-44C4D9FE21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650" y="1773238"/>
            <a:ext cx="7675563" cy="4695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1" name="Text Box 38">
            <a:extLst>
              <a:ext uri="{FF2B5EF4-FFF2-40B4-BE49-F238E27FC236}">
                <a16:creationId xmlns:a16="http://schemas.microsoft.com/office/drawing/2014/main" id="{94E6DE9A-161D-D24E-A518-238FEE624943}"/>
              </a:ext>
            </a:extLst>
          </p:cNvPr>
          <p:cNvSpPr txBox="1">
            <a:spLocks noChangeArrowheads="1"/>
          </p:cNvSpPr>
          <p:nvPr/>
        </p:nvSpPr>
        <p:spPr bwMode="auto">
          <a:xfrm>
            <a:off x="179388" y="6519863"/>
            <a:ext cx="856932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spcBef>
                <a:spcPct val="50000"/>
              </a:spcBef>
            </a:pPr>
            <a:r>
              <a:rPr lang="en-US" altLang="en-US" sz="1600" b="1" i="1">
                <a:solidFill>
                  <a:srgbClr val="C00000"/>
                </a:solidFill>
              </a:rPr>
              <a:t>Note </a:t>
            </a:r>
            <a:r>
              <a:rPr lang="en-US" altLang="en-US" sz="1600" i="1">
                <a:solidFill>
                  <a:srgbClr val="C00000"/>
                </a:solidFill>
              </a:rPr>
              <a:t>the extension of the system behaviour without making modification to existing code</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Slide Number Placeholder 5">
            <a:extLst>
              <a:ext uri="{FF2B5EF4-FFF2-40B4-BE49-F238E27FC236}">
                <a16:creationId xmlns:a16="http://schemas.microsoft.com/office/drawing/2014/main" id="{BCEFAF7A-AC73-9B41-BF10-28BEFB9398C8}"/>
              </a:ext>
            </a:extLst>
          </p:cNvPr>
          <p:cNvSpPr>
            <a:spLocks noGrp="1"/>
          </p:cNvSpPr>
          <p:nvPr>
            <p:ph type="sldNum" sz="quarter" idx="12"/>
          </p:nvPr>
        </p:nvSpPr>
        <p:spPr/>
        <p:txBody>
          <a:bodyPr/>
          <a:lstStyle/>
          <a:p>
            <a:fld id="{714BEECB-E253-8043-9F93-02D41049C4A4}" type="slidenum">
              <a:rPr lang="en-US" altLang="en-US"/>
              <a:pPr/>
              <a:t>24</a:t>
            </a:fld>
            <a:r>
              <a:rPr lang="en-US" altLang="en-US"/>
              <a:t>/ 39</a:t>
            </a:r>
          </a:p>
        </p:txBody>
      </p:sp>
      <p:sp>
        <p:nvSpPr>
          <p:cNvPr id="62466" name="Rectangle 2">
            <a:extLst>
              <a:ext uri="{FF2B5EF4-FFF2-40B4-BE49-F238E27FC236}">
                <a16:creationId xmlns:a16="http://schemas.microsoft.com/office/drawing/2014/main" id="{B6101E1A-79FE-0945-B386-14219761C339}"/>
              </a:ext>
            </a:extLst>
          </p:cNvPr>
          <p:cNvSpPr>
            <a:spLocks noGrp="1"/>
          </p:cNvSpPr>
          <p:nvPr>
            <p:ph type="title" idx="4294967295"/>
          </p:nvPr>
        </p:nvSpPr>
        <p:spPr bwMode="auto"/>
        <p:txBody>
          <a:bodyPr wrap="square" numCol="1" anchorCtr="0" compatLnSpc="1">
            <a:prstTxWarp prst="textNoShape">
              <a:avLst/>
            </a:prstTxWarp>
          </a:bodyPr>
          <a:lstStyle/>
          <a:p>
            <a:pPr>
              <a:defRPr/>
            </a:pPr>
            <a:r>
              <a:rPr lang="en-US">
                <a:cs typeface="Tahoma" pitchFamily="34" charset="0"/>
              </a:rPr>
              <a:t>OCP – Example </a:t>
            </a:r>
            <a:r>
              <a:rPr lang="en-US" i="1">
                <a:cs typeface="Tahoma" pitchFamily="34" charset="0"/>
              </a:rPr>
              <a:t>cnt.</a:t>
            </a:r>
          </a:p>
        </p:txBody>
      </p:sp>
      <p:grpSp>
        <p:nvGrpSpPr>
          <p:cNvPr id="40962" name="Group 4">
            <a:extLst>
              <a:ext uri="{FF2B5EF4-FFF2-40B4-BE49-F238E27FC236}">
                <a16:creationId xmlns:a16="http://schemas.microsoft.com/office/drawing/2014/main" id="{8CE99988-29D0-F44F-B472-30E184D77ECD}"/>
              </a:ext>
            </a:extLst>
          </p:cNvPr>
          <p:cNvGrpSpPr>
            <a:grpSpLocks/>
          </p:cNvGrpSpPr>
          <p:nvPr/>
        </p:nvGrpSpPr>
        <p:grpSpPr bwMode="auto">
          <a:xfrm>
            <a:off x="7019925" y="1557338"/>
            <a:ext cx="1368425" cy="1008062"/>
            <a:chOff x="4150" y="1254"/>
            <a:chExt cx="1179" cy="771"/>
          </a:xfrm>
        </p:grpSpPr>
        <p:sp>
          <p:nvSpPr>
            <p:cNvPr id="40993" name="Rectangle 4">
              <a:extLst>
                <a:ext uri="{FF2B5EF4-FFF2-40B4-BE49-F238E27FC236}">
                  <a16:creationId xmlns:a16="http://schemas.microsoft.com/office/drawing/2014/main" id="{B77FCF15-AE48-2646-A096-252313278E39}"/>
                </a:ext>
              </a:extLst>
            </p:cNvPr>
            <p:cNvSpPr>
              <a:spLocks noChangeArrowheads="1"/>
            </p:cNvSpPr>
            <p:nvPr/>
          </p:nvSpPr>
          <p:spPr bwMode="auto">
            <a:xfrm>
              <a:off x="4150" y="1707"/>
              <a:ext cx="1179" cy="318"/>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a:t>GetData()</a:t>
              </a:r>
            </a:p>
          </p:txBody>
        </p:sp>
        <p:sp>
          <p:nvSpPr>
            <p:cNvPr id="40994" name="Rectangle 5">
              <a:extLst>
                <a:ext uri="{FF2B5EF4-FFF2-40B4-BE49-F238E27FC236}">
                  <a16:creationId xmlns:a16="http://schemas.microsoft.com/office/drawing/2014/main" id="{3DD4CC88-0F12-B443-8DAD-BDF947E8EA03}"/>
                </a:ext>
              </a:extLst>
            </p:cNvPr>
            <p:cNvSpPr>
              <a:spLocks noChangeArrowheads="1"/>
            </p:cNvSpPr>
            <p:nvPr/>
          </p:nvSpPr>
          <p:spPr bwMode="auto">
            <a:xfrm>
              <a:off x="4150" y="1254"/>
              <a:ext cx="1179" cy="272"/>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a:t>DataAccess</a:t>
              </a:r>
            </a:p>
          </p:txBody>
        </p:sp>
        <p:sp>
          <p:nvSpPr>
            <p:cNvPr id="40995" name="Rectangle 6">
              <a:extLst>
                <a:ext uri="{FF2B5EF4-FFF2-40B4-BE49-F238E27FC236}">
                  <a16:creationId xmlns:a16="http://schemas.microsoft.com/office/drawing/2014/main" id="{B7042D64-E929-C74C-A804-56E4881DAD15}"/>
                </a:ext>
              </a:extLst>
            </p:cNvPr>
            <p:cNvSpPr>
              <a:spLocks noChangeArrowheads="1"/>
            </p:cNvSpPr>
            <p:nvPr/>
          </p:nvSpPr>
          <p:spPr bwMode="auto">
            <a:xfrm>
              <a:off x="4150" y="1526"/>
              <a:ext cx="1179" cy="182"/>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endParaRPr lang="en-US" altLang="en-US"/>
            </a:p>
          </p:txBody>
        </p:sp>
      </p:grpSp>
      <p:grpSp>
        <p:nvGrpSpPr>
          <p:cNvPr id="40963" name="Group 8">
            <a:extLst>
              <a:ext uri="{FF2B5EF4-FFF2-40B4-BE49-F238E27FC236}">
                <a16:creationId xmlns:a16="http://schemas.microsoft.com/office/drawing/2014/main" id="{DB19A74F-B066-2C42-AC88-02D0362631CA}"/>
              </a:ext>
            </a:extLst>
          </p:cNvPr>
          <p:cNvGrpSpPr>
            <a:grpSpLocks/>
          </p:cNvGrpSpPr>
          <p:nvPr/>
        </p:nvGrpSpPr>
        <p:grpSpPr bwMode="auto">
          <a:xfrm>
            <a:off x="7019925" y="2708275"/>
            <a:ext cx="1800225" cy="1008063"/>
            <a:chOff x="4150" y="2251"/>
            <a:chExt cx="1179" cy="771"/>
          </a:xfrm>
        </p:grpSpPr>
        <p:sp>
          <p:nvSpPr>
            <p:cNvPr id="40990" name="Rectangle 4">
              <a:extLst>
                <a:ext uri="{FF2B5EF4-FFF2-40B4-BE49-F238E27FC236}">
                  <a16:creationId xmlns:a16="http://schemas.microsoft.com/office/drawing/2014/main" id="{82ABC5FC-AB0E-F547-AD60-97BF317DC0BA}"/>
                </a:ext>
              </a:extLst>
            </p:cNvPr>
            <p:cNvSpPr>
              <a:spLocks noChangeArrowheads="1"/>
            </p:cNvSpPr>
            <p:nvPr/>
          </p:nvSpPr>
          <p:spPr bwMode="auto">
            <a:xfrm>
              <a:off x="4150" y="2704"/>
              <a:ext cx="1179" cy="318"/>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a:t>Format()</a:t>
              </a:r>
            </a:p>
          </p:txBody>
        </p:sp>
        <p:sp>
          <p:nvSpPr>
            <p:cNvPr id="40991" name="Rectangle 5">
              <a:extLst>
                <a:ext uri="{FF2B5EF4-FFF2-40B4-BE49-F238E27FC236}">
                  <a16:creationId xmlns:a16="http://schemas.microsoft.com/office/drawing/2014/main" id="{5EACD709-E16D-874E-B98C-C0C190FB0B22}"/>
                </a:ext>
              </a:extLst>
            </p:cNvPr>
            <p:cNvSpPr>
              <a:spLocks noChangeArrowheads="1"/>
            </p:cNvSpPr>
            <p:nvPr/>
          </p:nvSpPr>
          <p:spPr bwMode="auto">
            <a:xfrm>
              <a:off x="4150" y="2251"/>
              <a:ext cx="1179" cy="272"/>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a:t>ReportFormater</a:t>
              </a:r>
            </a:p>
          </p:txBody>
        </p:sp>
        <p:sp>
          <p:nvSpPr>
            <p:cNvPr id="40992" name="Rectangle 6">
              <a:extLst>
                <a:ext uri="{FF2B5EF4-FFF2-40B4-BE49-F238E27FC236}">
                  <a16:creationId xmlns:a16="http://schemas.microsoft.com/office/drawing/2014/main" id="{769D8470-10EE-8944-8E0A-4CC772A3B7F5}"/>
                </a:ext>
              </a:extLst>
            </p:cNvPr>
            <p:cNvSpPr>
              <a:spLocks noChangeArrowheads="1"/>
            </p:cNvSpPr>
            <p:nvPr/>
          </p:nvSpPr>
          <p:spPr bwMode="auto">
            <a:xfrm>
              <a:off x="4150" y="2523"/>
              <a:ext cx="1179" cy="182"/>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endParaRPr lang="en-US" altLang="en-US"/>
            </a:p>
          </p:txBody>
        </p:sp>
      </p:grpSp>
      <p:grpSp>
        <p:nvGrpSpPr>
          <p:cNvPr id="40964" name="Group 12">
            <a:extLst>
              <a:ext uri="{FF2B5EF4-FFF2-40B4-BE49-F238E27FC236}">
                <a16:creationId xmlns:a16="http://schemas.microsoft.com/office/drawing/2014/main" id="{78B32115-3B9D-1248-981B-747E63AC1C0D}"/>
              </a:ext>
            </a:extLst>
          </p:cNvPr>
          <p:cNvGrpSpPr>
            <a:grpSpLocks/>
          </p:cNvGrpSpPr>
          <p:nvPr/>
        </p:nvGrpSpPr>
        <p:grpSpPr bwMode="auto">
          <a:xfrm>
            <a:off x="4572000" y="2205038"/>
            <a:ext cx="1439863" cy="1008062"/>
            <a:chOff x="4150" y="3158"/>
            <a:chExt cx="1179" cy="771"/>
          </a:xfrm>
        </p:grpSpPr>
        <p:sp>
          <p:nvSpPr>
            <p:cNvPr id="40987" name="Rectangle 4">
              <a:extLst>
                <a:ext uri="{FF2B5EF4-FFF2-40B4-BE49-F238E27FC236}">
                  <a16:creationId xmlns:a16="http://schemas.microsoft.com/office/drawing/2014/main" id="{171BBD3A-89BE-3842-B69A-F57C6EF84C96}"/>
                </a:ext>
              </a:extLst>
            </p:cNvPr>
            <p:cNvSpPr>
              <a:spLocks noChangeArrowheads="1"/>
            </p:cNvSpPr>
            <p:nvPr/>
          </p:nvSpPr>
          <p:spPr bwMode="auto">
            <a:xfrm>
              <a:off x="4150" y="3611"/>
              <a:ext cx="1179" cy="318"/>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a:t>Print()</a:t>
              </a:r>
            </a:p>
          </p:txBody>
        </p:sp>
        <p:sp>
          <p:nvSpPr>
            <p:cNvPr id="40988" name="Rectangle 5">
              <a:extLst>
                <a:ext uri="{FF2B5EF4-FFF2-40B4-BE49-F238E27FC236}">
                  <a16:creationId xmlns:a16="http://schemas.microsoft.com/office/drawing/2014/main" id="{4E17B20E-1182-3A4C-8282-478C95C8AA3D}"/>
                </a:ext>
              </a:extLst>
            </p:cNvPr>
            <p:cNvSpPr>
              <a:spLocks noChangeArrowheads="1"/>
            </p:cNvSpPr>
            <p:nvPr/>
          </p:nvSpPr>
          <p:spPr bwMode="auto">
            <a:xfrm>
              <a:off x="4150" y="3158"/>
              <a:ext cx="1179" cy="272"/>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a:t>ReportPrinter</a:t>
              </a:r>
            </a:p>
          </p:txBody>
        </p:sp>
        <p:sp>
          <p:nvSpPr>
            <p:cNvPr id="40989" name="Rectangle 6">
              <a:extLst>
                <a:ext uri="{FF2B5EF4-FFF2-40B4-BE49-F238E27FC236}">
                  <a16:creationId xmlns:a16="http://schemas.microsoft.com/office/drawing/2014/main" id="{54805A1A-7234-A04A-B167-7CCE732F661C}"/>
                </a:ext>
              </a:extLst>
            </p:cNvPr>
            <p:cNvSpPr>
              <a:spLocks noChangeArrowheads="1"/>
            </p:cNvSpPr>
            <p:nvPr/>
          </p:nvSpPr>
          <p:spPr bwMode="auto">
            <a:xfrm>
              <a:off x="4150" y="3430"/>
              <a:ext cx="1179" cy="182"/>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endParaRPr lang="en-US" altLang="en-US"/>
            </a:p>
          </p:txBody>
        </p:sp>
      </p:grpSp>
      <p:grpSp>
        <p:nvGrpSpPr>
          <p:cNvPr id="40965" name="Group 16">
            <a:extLst>
              <a:ext uri="{FF2B5EF4-FFF2-40B4-BE49-F238E27FC236}">
                <a16:creationId xmlns:a16="http://schemas.microsoft.com/office/drawing/2014/main" id="{065FD3A0-5120-1245-82CB-E95BE43B21CB}"/>
              </a:ext>
            </a:extLst>
          </p:cNvPr>
          <p:cNvGrpSpPr>
            <a:grpSpLocks/>
          </p:cNvGrpSpPr>
          <p:nvPr/>
        </p:nvGrpSpPr>
        <p:grpSpPr bwMode="auto">
          <a:xfrm>
            <a:off x="1403350" y="2133600"/>
            <a:ext cx="1439863" cy="1079500"/>
            <a:chOff x="1610" y="1933"/>
            <a:chExt cx="907" cy="680"/>
          </a:xfrm>
        </p:grpSpPr>
        <p:sp>
          <p:nvSpPr>
            <p:cNvPr id="40984" name="Rectangle 4">
              <a:extLst>
                <a:ext uri="{FF2B5EF4-FFF2-40B4-BE49-F238E27FC236}">
                  <a16:creationId xmlns:a16="http://schemas.microsoft.com/office/drawing/2014/main" id="{3C8DDC3A-D89A-0E44-96D5-0FD4B1694A88}"/>
                </a:ext>
              </a:extLst>
            </p:cNvPr>
            <p:cNvSpPr>
              <a:spLocks noChangeArrowheads="1"/>
            </p:cNvSpPr>
            <p:nvPr/>
          </p:nvSpPr>
          <p:spPr bwMode="auto">
            <a:xfrm>
              <a:off x="1610" y="2386"/>
              <a:ext cx="907" cy="227"/>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a:t>Print()</a:t>
              </a:r>
            </a:p>
          </p:txBody>
        </p:sp>
        <p:sp>
          <p:nvSpPr>
            <p:cNvPr id="40985" name="Rectangle 5">
              <a:extLst>
                <a:ext uri="{FF2B5EF4-FFF2-40B4-BE49-F238E27FC236}">
                  <a16:creationId xmlns:a16="http://schemas.microsoft.com/office/drawing/2014/main" id="{59D30EED-2F8A-B34B-9A74-8EA067531E9B}"/>
                </a:ext>
              </a:extLst>
            </p:cNvPr>
            <p:cNvSpPr>
              <a:spLocks noChangeArrowheads="1"/>
            </p:cNvSpPr>
            <p:nvPr/>
          </p:nvSpPr>
          <p:spPr bwMode="auto">
            <a:xfrm>
              <a:off x="1610" y="1933"/>
              <a:ext cx="907" cy="272"/>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a:t>Report</a:t>
              </a:r>
            </a:p>
          </p:txBody>
        </p:sp>
        <p:sp>
          <p:nvSpPr>
            <p:cNvPr id="40986" name="Rectangle 6">
              <a:extLst>
                <a:ext uri="{FF2B5EF4-FFF2-40B4-BE49-F238E27FC236}">
                  <a16:creationId xmlns:a16="http://schemas.microsoft.com/office/drawing/2014/main" id="{026204D9-E02D-4C4E-B253-89FFA248E282}"/>
                </a:ext>
              </a:extLst>
            </p:cNvPr>
            <p:cNvSpPr>
              <a:spLocks noChangeArrowheads="1"/>
            </p:cNvSpPr>
            <p:nvPr/>
          </p:nvSpPr>
          <p:spPr bwMode="auto">
            <a:xfrm>
              <a:off x="1610" y="2205"/>
              <a:ext cx="907" cy="182"/>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endParaRPr lang="en-US" altLang="en-US"/>
            </a:p>
          </p:txBody>
        </p:sp>
      </p:grpSp>
      <p:sp>
        <p:nvSpPr>
          <p:cNvPr id="40966" name="Line 20">
            <a:extLst>
              <a:ext uri="{FF2B5EF4-FFF2-40B4-BE49-F238E27FC236}">
                <a16:creationId xmlns:a16="http://schemas.microsoft.com/office/drawing/2014/main" id="{7E8A82E5-FD5D-F64B-9672-FA902FE2B317}"/>
              </a:ext>
            </a:extLst>
          </p:cNvPr>
          <p:cNvSpPr>
            <a:spLocks noChangeShapeType="1"/>
          </p:cNvSpPr>
          <p:nvPr/>
        </p:nvSpPr>
        <p:spPr bwMode="auto">
          <a:xfrm>
            <a:off x="6011863" y="2349500"/>
            <a:ext cx="100806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967" name="Line 21">
            <a:extLst>
              <a:ext uri="{FF2B5EF4-FFF2-40B4-BE49-F238E27FC236}">
                <a16:creationId xmlns:a16="http://schemas.microsoft.com/office/drawing/2014/main" id="{D9709913-497A-CE4A-AFA5-499067508E14}"/>
              </a:ext>
            </a:extLst>
          </p:cNvPr>
          <p:cNvSpPr>
            <a:spLocks noChangeShapeType="1"/>
          </p:cNvSpPr>
          <p:nvPr/>
        </p:nvSpPr>
        <p:spPr bwMode="auto">
          <a:xfrm>
            <a:off x="6011863" y="2997200"/>
            <a:ext cx="100806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968" name="Line 22">
            <a:extLst>
              <a:ext uri="{FF2B5EF4-FFF2-40B4-BE49-F238E27FC236}">
                <a16:creationId xmlns:a16="http://schemas.microsoft.com/office/drawing/2014/main" id="{71BC9A74-86BC-2E47-8C46-0D371AC33128}"/>
              </a:ext>
            </a:extLst>
          </p:cNvPr>
          <p:cNvSpPr>
            <a:spLocks noChangeShapeType="1"/>
          </p:cNvSpPr>
          <p:nvPr/>
        </p:nvSpPr>
        <p:spPr bwMode="auto">
          <a:xfrm>
            <a:off x="2843213" y="2708275"/>
            <a:ext cx="1728787"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40969" name="Group 23">
            <a:extLst>
              <a:ext uri="{FF2B5EF4-FFF2-40B4-BE49-F238E27FC236}">
                <a16:creationId xmlns:a16="http://schemas.microsoft.com/office/drawing/2014/main" id="{EFD8A084-5AB7-B24A-AD35-8C4E55717B31}"/>
              </a:ext>
            </a:extLst>
          </p:cNvPr>
          <p:cNvGrpSpPr>
            <a:grpSpLocks/>
          </p:cNvGrpSpPr>
          <p:nvPr/>
        </p:nvGrpSpPr>
        <p:grpSpPr bwMode="auto">
          <a:xfrm>
            <a:off x="1403350" y="3789363"/>
            <a:ext cx="1439863" cy="1079500"/>
            <a:chOff x="1610" y="1933"/>
            <a:chExt cx="907" cy="680"/>
          </a:xfrm>
        </p:grpSpPr>
        <p:sp>
          <p:nvSpPr>
            <p:cNvPr id="40981" name="Rectangle 4">
              <a:extLst>
                <a:ext uri="{FF2B5EF4-FFF2-40B4-BE49-F238E27FC236}">
                  <a16:creationId xmlns:a16="http://schemas.microsoft.com/office/drawing/2014/main" id="{28DCC024-DCBB-3344-861D-5232353E582A}"/>
                </a:ext>
              </a:extLst>
            </p:cNvPr>
            <p:cNvSpPr>
              <a:spLocks noChangeArrowheads="1"/>
            </p:cNvSpPr>
            <p:nvPr/>
          </p:nvSpPr>
          <p:spPr bwMode="auto">
            <a:xfrm>
              <a:off x="1610" y="2386"/>
              <a:ext cx="907" cy="227"/>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a:t>Print()</a:t>
              </a:r>
            </a:p>
          </p:txBody>
        </p:sp>
        <p:sp>
          <p:nvSpPr>
            <p:cNvPr id="40982" name="Rectangle 5">
              <a:extLst>
                <a:ext uri="{FF2B5EF4-FFF2-40B4-BE49-F238E27FC236}">
                  <a16:creationId xmlns:a16="http://schemas.microsoft.com/office/drawing/2014/main" id="{4CD63486-F813-3944-A4ED-0A46C7F3753B}"/>
                </a:ext>
              </a:extLst>
            </p:cNvPr>
            <p:cNvSpPr>
              <a:spLocks noChangeArrowheads="1"/>
            </p:cNvSpPr>
            <p:nvPr/>
          </p:nvSpPr>
          <p:spPr bwMode="auto">
            <a:xfrm>
              <a:off x="1610" y="1933"/>
              <a:ext cx="907" cy="272"/>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a:t>TabloidReport</a:t>
              </a:r>
            </a:p>
          </p:txBody>
        </p:sp>
        <p:sp>
          <p:nvSpPr>
            <p:cNvPr id="40983" name="Rectangle 6">
              <a:extLst>
                <a:ext uri="{FF2B5EF4-FFF2-40B4-BE49-F238E27FC236}">
                  <a16:creationId xmlns:a16="http://schemas.microsoft.com/office/drawing/2014/main" id="{F97C7BDC-6DF6-3741-A5AC-D949EB17FCC7}"/>
                </a:ext>
              </a:extLst>
            </p:cNvPr>
            <p:cNvSpPr>
              <a:spLocks noChangeArrowheads="1"/>
            </p:cNvSpPr>
            <p:nvPr/>
          </p:nvSpPr>
          <p:spPr bwMode="auto">
            <a:xfrm>
              <a:off x="1610" y="2205"/>
              <a:ext cx="907" cy="182"/>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endParaRPr lang="en-US" altLang="en-US"/>
            </a:p>
          </p:txBody>
        </p:sp>
      </p:grpSp>
      <p:sp>
        <p:nvSpPr>
          <p:cNvPr id="40970" name="Line 27">
            <a:extLst>
              <a:ext uri="{FF2B5EF4-FFF2-40B4-BE49-F238E27FC236}">
                <a16:creationId xmlns:a16="http://schemas.microsoft.com/office/drawing/2014/main" id="{7F55E71B-6BED-0747-AE18-32FAD07E42F5}"/>
              </a:ext>
            </a:extLst>
          </p:cNvPr>
          <p:cNvSpPr>
            <a:spLocks noChangeShapeType="1"/>
          </p:cNvSpPr>
          <p:nvPr/>
        </p:nvSpPr>
        <p:spPr bwMode="auto">
          <a:xfrm>
            <a:off x="2124075" y="3213100"/>
            <a:ext cx="0" cy="576263"/>
          </a:xfrm>
          <a:prstGeom prst="line">
            <a:avLst/>
          </a:prstGeom>
          <a:noFill/>
          <a:ln w="9525">
            <a:solidFill>
              <a:schemeClr val="tx1"/>
            </a:solidFill>
            <a:round/>
            <a:headEnd type="triangle" w="lg" len="lg"/>
            <a:tailEnd/>
          </a:ln>
          <a:extLst>
            <a:ext uri="{909E8E84-426E-40DD-AFC4-6F175D3DCCD1}">
              <a14:hiddenFill xmlns:a14="http://schemas.microsoft.com/office/drawing/2010/main">
                <a:noFill/>
              </a14:hiddenFill>
            </a:ext>
          </a:extLst>
        </p:spPr>
        <p:txBody>
          <a:bodyPr/>
          <a:lstStyle/>
          <a:p>
            <a:endParaRPr lang="en-US"/>
          </a:p>
        </p:txBody>
      </p:sp>
      <p:grpSp>
        <p:nvGrpSpPr>
          <p:cNvPr id="40971" name="Group 28">
            <a:extLst>
              <a:ext uri="{FF2B5EF4-FFF2-40B4-BE49-F238E27FC236}">
                <a16:creationId xmlns:a16="http://schemas.microsoft.com/office/drawing/2014/main" id="{88310789-186B-754D-9E55-0798F4258929}"/>
              </a:ext>
            </a:extLst>
          </p:cNvPr>
          <p:cNvGrpSpPr>
            <a:grpSpLocks/>
          </p:cNvGrpSpPr>
          <p:nvPr/>
        </p:nvGrpSpPr>
        <p:grpSpPr bwMode="auto">
          <a:xfrm>
            <a:off x="4211638" y="4221163"/>
            <a:ext cx="2376487" cy="1008062"/>
            <a:chOff x="4150" y="3158"/>
            <a:chExt cx="1179" cy="771"/>
          </a:xfrm>
        </p:grpSpPr>
        <p:sp>
          <p:nvSpPr>
            <p:cNvPr id="40978" name="Rectangle 4">
              <a:extLst>
                <a:ext uri="{FF2B5EF4-FFF2-40B4-BE49-F238E27FC236}">
                  <a16:creationId xmlns:a16="http://schemas.microsoft.com/office/drawing/2014/main" id="{A21050D6-806C-114A-951E-CF3EFC39CB74}"/>
                </a:ext>
              </a:extLst>
            </p:cNvPr>
            <p:cNvSpPr>
              <a:spLocks noChangeArrowheads="1"/>
            </p:cNvSpPr>
            <p:nvPr/>
          </p:nvSpPr>
          <p:spPr bwMode="auto">
            <a:xfrm>
              <a:off x="4150" y="3611"/>
              <a:ext cx="1179" cy="318"/>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a:t>Print()</a:t>
              </a:r>
            </a:p>
          </p:txBody>
        </p:sp>
        <p:sp>
          <p:nvSpPr>
            <p:cNvPr id="40979" name="Rectangle 5">
              <a:extLst>
                <a:ext uri="{FF2B5EF4-FFF2-40B4-BE49-F238E27FC236}">
                  <a16:creationId xmlns:a16="http://schemas.microsoft.com/office/drawing/2014/main" id="{D88AE043-7335-554B-8B3F-E20B0C96F0A1}"/>
                </a:ext>
              </a:extLst>
            </p:cNvPr>
            <p:cNvSpPr>
              <a:spLocks noChangeArrowheads="1"/>
            </p:cNvSpPr>
            <p:nvPr/>
          </p:nvSpPr>
          <p:spPr bwMode="auto">
            <a:xfrm>
              <a:off x="4150" y="3158"/>
              <a:ext cx="1179" cy="272"/>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a:t>TabloidReportPrinter</a:t>
              </a:r>
            </a:p>
          </p:txBody>
        </p:sp>
        <p:sp>
          <p:nvSpPr>
            <p:cNvPr id="40980" name="Rectangle 6">
              <a:extLst>
                <a:ext uri="{FF2B5EF4-FFF2-40B4-BE49-F238E27FC236}">
                  <a16:creationId xmlns:a16="http://schemas.microsoft.com/office/drawing/2014/main" id="{925E62C3-C885-5A4C-A366-7A63F590E621}"/>
                </a:ext>
              </a:extLst>
            </p:cNvPr>
            <p:cNvSpPr>
              <a:spLocks noChangeArrowheads="1"/>
            </p:cNvSpPr>
            <p:nvPr/>
          </p:nvSpPr>
          <p:spPr bwMode="auto">
            <a:xfrm>
              <a:off x="4150" y="3430"/>
              <a:ext cx="1179" cy="182"/>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endParaRPr lang="en-US" altLang="en-US"/>
            </a:p>
          </p:txBody>
        </p:sp>
      </p:grpSp>
      <p:grpSp>
        <p:nvGrpSpPr>
          <p:cNvPr id="40972" name="Group 32">
            <a:extLst>
              <a:ext uri="{FF2B5EF4-FFF2-40B4-BE49-F238E27FC236}">
                <a16:creationId xmlns:a16="http://schemas.microsoft.com/office/drawing/2014/main" id="{0484E26B-88F3-4241-AE67-E1CEB71B2557}"/>
              </a:ext>
            </a:extLst>
          </p:cNvPr>
          <p:cNvGrpSpPr>
            <a:grpSpLocks/>
          </p:cNvGrpSpPr>
          <p:nvPr/>
        </p:nvGrpSpPr>
        <p:grpSpPr bwMode="auto">
          <a:xfrm>
            <a:off x="6948488" y="4221163"/>
            <a:ext cx="2124075" cy="1008062"/>
            <a:chOff x="4150" y="2251"/>
            <a:chExt cx="1179" cy="771"/>
          </a:xfrm>
        </p:grpSpPr>
        <p:sp>
          <p:nvSpPr>
            <p:cNvPr id="40975" name="Rectangle 4">
              <a:extLst>
                <a:ext uri="{FF2B5EF4-FFF2-40B4-BE49-F238E27FC236}">
                  <a16:creationId xmlns:a16="http://schemas.microsoft.com/office/drawing/2014/main" id="{8E24C158-F29D-AF49-A52B-33EC21B67384}"/>
                </a:ext>
              </a:extLst>
            </p:cNvPr>
            <p:cNvSpPr>
              <a:spLocks noChangeArrowheads="1"/>
            </p:cNvSpPr>
            <p:nvPr/>
          </p:nvSpPr>
          <p:spPr bwMode="auto">
            <a:xfrm>
              <a:off x="4150" y="2704"/>
              <a:ext cx="1179" cy="318"/>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a:t>Format()</a:t>
              </a:r>
            </a:p>
          </p:txBody>
        </p:sp>
        <p:sp>
          <p:nvSpPr>
            <p:cNvPr id="40976" name="Rectangle 5">
              <a:extLst>
                <a:ext uri="{FF2B5EF4-FFF2-40B4-BE49-F238E27FC236}">
                  <a16:creationId xmlns:a16="http://schemas.microsoft.com/office/drawing/2014/main" id="{B3480281-A9D1-BE4F-900A-CC852482D1C4}"/>
                </a:ext>
              </a:extLst>
            </p:cNvPr>
            <p:cNvSpPr>
              <a:spLocks noChangeArrowheads="1"/>
            </p:cNvSpPr>
            <p:nvPr/>
          </p:nvSpPr>
          <p:spPr bwMode="auto">
            <a:xfrm>
              <a:off x="4150" y="2251"/>
              <a:ext cx="1179" cy="272"/>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sz="1600"/>
                <a:t>TabloidReportFormater</a:t>
              </a:r>
            </a:p>
          </p:txBody>
        </p:sp>
        <p:sp>
          <p:nvSpPr>
            <p:cNvPr id="40977" name="Rectangle 6">
              <a:extLst>
                <a:ext uri="{FF2B5EF4-FFF2-40B4-BE49-F238E27FC236}">
                  <a16:creationId xmlns:a16="http://schemas.microsoft.com/office/drawing/2014/main" id="{AD8B885D-DC8C-2948-9C6A-B116A587D359}"/>
                </a:ext>
              </a:extLst>
            </p:cNvPr>
            <p:cNvSpPr>
              <a:spLocks noChangeArrowheads="1"/>
            </p:cNvSpPr>
            <p:nvPr/>
          </p:nvSpPr>
          <p:spPr bwMode="auto">
            <a:xfrm>
              <a:off x="4150" y="2523"/>
              <a:ext cx="1179" cy="182"/>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endParaRPr lang="en-US" altLang="en-US"/>
            </a:p>
          </p:txBody>
        </p:sp>
      </p:grpSp>
      <p:sp>
        <p:nvSpPr>
          <p:cNvPr id="40973" name="Line 36">
            <a:extLst>
              <a:ext uri="{FF2B5EF4-FFF2-40B4-BE49-F238E27FC236}">
                <a16:creationId xmlns:a16="http://schemas.microsoft.com/office/drawing/2014/main" id="{93983CE3-E160-8142-8F37-9C5054A74AC8}"/>
              </a:ext>
            </a:extLst>
          </p:cNvPr>
          <p:cNvSpPr>
            <a:spLocks noChangeShapeType="1"/>
          </p:cNvSpPr>
          <p:nvPr/>
        </p:nvSpPr>
        <p:spPr bwMode="auto">
          <a:xfrm>
            <a:off x="5148263" y="3213100"/>
            <a:ext cx="0" cy="1008063"/>
          </a:xfrm>
          <a:prstGeom prst="line">
            <a:avLst/>
          </a:prstGeom>
          <a:noFill/>
          <a:ln w="9525">
            <a:solidFill>
              <a:schemeClr val="tx1"/>
            </a:solidFill>
            <a:round/>
            <a:headEnd type="triangle" w="lg" len="lg"/>
            <a:tailEnd/>
          </a:ln>
          <a:extLst>
            <a:ext uri="{909E8E84-426E-40DD-AFC4-6F175D3DCCD1}">
              <a14:hiddenFill xmlns:a14="http://schemas.microsoft.com/office/drawing/2010/main">
                <a:noFill/>
              </a14:hiddenFill>
            </a:ext>
          </a:extLst>
        </p:spPr>
        <p:txBody>
          <a:bodyPr/>
          <a:lstStyle/>
          <a:p>
            <a:endParaRPr lang="en-US"/>
          </a:p>
        </p:txBody>
      </p:sp>
      <p:sp>
        <p:nvSpPr>
          <p:cNvPr id="40974" name="Line 37">
            <a:extLst>
              <a:ext uri="{FF2B5EF4-FFF2-40B4-BE49-F238E27FC236}">
                <a16:creationId xmlns:a16="http://schemas.microsoft.com/office/drawing/2014/main" id="{60D2921C-99E4-D84E-A926-9B77DBEB3266}"/>
              </a:ext>
            </a:extLst>
          </p:cNvPr>
          <p:cNvSpPr>
            <a:spLocks noChangeShapeType="1"/>
          </p:cNvSpPr>
          <p:nvPr/>
        </p:nvSpPr>
        <p:spPr bwMode="auto">
          <a:xfrm>
            <a:off x="7812088" y="3716338"/>
            <a:ext cx="0" cy="504825"/>
          </a:xfrm>
          <a:prstGeom prst="line">
            <a:avLst/>
          </a:prstGeom>
          <a:noFill/>
          <a:ln w="9525">
            <a:solidFill>
              <a:schemeClr val="tx1"/>
            </a:solidFill>
            <a:round/>
            <a:headEnd type="triangle" w="lg" len="lg"/>
            <a:tailEnd/>
          </a:ln>
          <a:extLst>
            <a:ext uri="{909E8E84-426E-40DD-AFC4-6F175D3DCCD1}">
              <a14:hiddenFill xmlns:a14="http://schemas.microsoft.com/office/drawing/2010/main">
                <a:noFill/>
              </a14:hiddenFill>
            </a:ext>
          </a:extLst>
        </p:spPr>
        <p:txBody>
          <a:bodyPr/>
          <a:lstStyle/>
          <a:p>
            <a:endParaRPr lang="en-US"/>
          </a:p>
        </p:txBody>
      </p:sp>
      <p:sp>
        <p:nvSpPr>
          <p:cNvPr id="40997" name="Text Box 37">
            <a:extLst>
              <a:ext uri="{FF2B5EF4-FFF2-40B4-BE49-F238E27FC236}">
                <a16:creationId xmlns:a16="http://schemas.microsoft.com/office/drawing/2014/main" id="{BC259130-3CCA-CB49-9C28-3BA9D17B005C}"/>
              </a:ext>
            </a:extLst>
          </p:cNvPr>
          <p:cNvSpPr txBox="1">
            <a:spLocks noChangeArrowheads="1"/>
          </p:cNvSpPr>
          <p:nvPr/>
        </p:nvSpPr>
        <p:spPr bwMode="auto">
          <a:xfrm>
            <a:off x="179388" y="1628775"/>
            <a:ext cx="287972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b="1"/>
              <a:t>UML Class Diagram</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40962"/>
                                        </p:tgtEl>
                                        <p:attrNameLst>
                                          <p:attrName>style.visibility</p:attrName>
                                        </p:attrNameLst>
                                      </p:cBhvr>
                                      <p:to>
                                        <p:strVal val="visible"/>
                                      </p:to>
                                    </p:set>
                                    <p:animEffect transition="in" filter="blinds(horizontal)">
                                      <p:cBhvr>
                                        <p:cTn id="7" dur="500"/>
                                        <p:tgtEl>
                                          <p:spTgt spid="40962"/>
                                        </p:tgtEl>
                                      </p:cBhvr>
                                    </p:animEffect>
                                  </p:childTnLst>
                                </p:cTn>
                              </p:par>
                              <p:par>
                                <p:cTn id="8" presetID="3" presetClass="entr" presetSubtype="10" fill="hold" nodeType="withEffect">
                                  <p:stCondLst>
                                    <p:cond delay="0"/>
                                  </p:stCondLst>
                                  <p:childTnLst>
                                    <p:set>
                                      <p:cBhvr>
                                        <p:cTn id="9" dur="1" fill="hold">
                                          <p:stCondLst>
                                            <p:cond delay="0"/>
                                          </p:stCondLst>
                                        </p:cTn>
                                        <p:tgtEl>
                                          <p:spTgt spid="40963"/>
                                        </p:tgtEl>
                                        <p:attrNameLst>
                                          <p:attrName>style.visibility</p:attrName>
                                        </p:attrNameLst>
                                      </p:cBhvr>
                                      <p:to>
                                        <p:strVal val="visible"/>
                                      </p:to>
                                    </p:set>
                                    <p:animEffect transition="in" filter="blinds(horizontal)">
                                      <p:cBhvr>
                                        <p:cTn id="10" dur="500"/>
                                        <p:tgtEl>
                                          <p:spTgt spid="40963"/>
                                        </p:tgtEl>
                                      </p:cBhvr>
                                    </p:animEffect>
                                  </p:childTnLst>
                                </p:cTn>
                              </p:par>
                              <p:par>
                                <p:cTn id="11" presetID="3" presetClass="entr" presetSubtype="10" fill="hold" nodeType="withEffect">
                                  <p:stCondLst>
                                    <p:cond delay="0"/>
                                  </p:stCondLst>
                                  <p:childTnLst>
                                    <p:set>
                                      <p:cBhvr>
                                        <p:cTn id="12" dur="1" fill="hold">
                                          <p:stCondLst>
                                            <p:cond delay="0"/>
                                          </p:stCondLst>
                                        </p:cTn>
                                        <p:tgtEl>
                                          <p:spTgt spid="40964"/>
                                        </p:tgtEl>
                                        <p:attrNameLst>
                                          <p:attrName>style.visibility</p:attrName>
                                        </p:attrNameLst>
                                      </p:cBhvr>
                                      <p:to>
                                        <p:strVal val="visible"/>
                                      </p:to>
                                    </p:set>
                                    <p:animEffect transition="in" filter="blinds(horizontal)">
                                      <p:cBhvr>
                                        <p:cTn id="13" dur="500"/>
                                        <p:tgtEl>
                                          <p:spTgt spid="40964"/>
                                        </p:tgtEl>
                                      </p:cBhvr>
                                    </p:animEffect>
                                  </p:childTnLst>
                                </p:cTn>
                              </p:par>
                              <p:par>
                                <p:cTn id="14" presetID="3" presetClass="entr" presetSubtype="10" fill="hold" nodeType="withEffect">
                                  <p:stCondLst>
                                    <p:cond delay="0"/>
                                  </p:stCondLst>
                                  <p:childTnLst>
                                    <p:set>
                                      <p:cBhvr>
                                        <p:cTn id="15" dur="1" fill="hold">
                                          <p:stCondLst>
                                            <p:cond delay="0"/>
                                          </p:stCondLst>
                                        </p:cTn>
                                        <p:tgtEl>
                                          <p:spTgt spid="40965"/>
                                        </p:tgtEl>
                                        <p:attrNameLst>
                                          <p:attrName>style.visibility</p:attrName>
                                        </p:attrNameLst>
                                      </p:cBhvr>
                                      <p:to>
                                        <p:strVal val="visible"/>
                                      </p:to>
                                    </p:set>
                                    <p:animEffect transition="in" filter="blinds(horizontal)">
                                      <p:cBhvr>
                                        <p:cTn id="16" dur="500"/>
                                        <p:tgtEl>
                                          <p:spTgt spid="40965"/>
                                        </p:tgtEl>
                                      </p:cBhvr>
                                    </p:animEffect>
                                  </p:childTnLst>
                                </p:cTn>
                              </p:par>
                              <p:par>
                                <p:cTn id="17" presetID="3" presetClass="entr" presetSubtype="10" fill="hold" nodeType="withEffect">
                                  <p:stCondLst>
                                    <p:cond delay="0"/>
                                  </p:stCondLst>
                                  <p:childTnLst>
                                    <p:set>
                                      <p:cBhvr>
                                        <p:cTn id="18" dur="1" fill="hold">
                                          <p:stCondLst>
                                            <p:cond delay="0"/>
                                          </p:stCondLst>
                                        </p:cTn>
                                        <p:tgtEl>
                                          <p:spTgt spid="40966"/>
                                        </p:tgtEl>
                                        <p:attrNameLst>
                                          <p:attrName>style.visibility</p:attrName>
                                        </p:attrNameLst>
                                      </p:cBhvr>
                                      <p:to>
                                        <p:strVal val="visible"/>
                                      </p:to>
                                    </p:set>
                                    <p:animEffect transition="in" filter="blinds(horizontal)">
                                      <p:cBhvr>
                                        <p:cTn id="19" dur="500"/>
                                        <p:tgtEl>
                                          <p:spTgt spid="40966"/>
                                        </p:tgtEl>
                                      </p:cBhvr>
                                    </p:animEffect>
                                  </p:childTnLst>
                                </p:cTn>
                              </p:par>
                              <p:par>
                                <p:cTn id="20" presetID="3" presetClass="entr" presetSubtype="10" fill="hold" nodeType="withEffect">
                                  <p:stCondLst>
                                    <p:cond delay="0"/>
                                  </p:stCondLst>
                                  <p:childTnLst>
                                    <p:set>
                                      <p:cBhvr>
                                        <p:cTn id="21" dur="1" fill="hold">
                                          <p:stCondLst>
                                            <p:cond delay="0"/>
                                          </p:stCondLst>
                                        </p:cTn>
                                        <p:tgtEl>
                                          <p:spTgt spid="40967"/>
                                        </p:tgtEl>
                                        <p:attrNameLst>
                                          <p:attrName>style.visibility</p:attrName>
                                        </p:attrNameLst>
                                      </p:cBhvr>
                                      <p:to>
                                        <p:strVal val="visible"/>
                                      </p:to>
                                    </p:set>
                                    <p:animEffect transition="in" filter="blinds(horizontal)">
                                      <p:cBhvr>
                                        <p:cTn id="22" dur="500"/>
                                        <p:tgtEl>
                                          <p:spTgt spid="40967"/>
                                        </p:tgtEl>
                                      </p:cBhvr>
                                    </p:animEffect>
                                  </p:childTnLst>
                                </p:cTn>
                              </p:par>
                              <p:par>
                                <p:cTn id="23" presetID="3" presetClass="entr" presetSubtype="10" fill="hold" nodeType="withEffect">
                                  <p:stCondLst>
                                    <p:cond delay="0"/>
                                  </p:stCondLst>
                                  <p:childTnLst>
                                    <p:set>
                                      <p:cBhvr>
                                        <p:cTn id="24" dur="1" fill="hold">
                                          <p:stCondLst>
                                            <p:cond delay="0"/>
                                          </p:stCondLst>
                                        </p:cTn>
                                        <p:tgtEl>
                                          <p:spTgt spid="40968"/>
                                        </p:tgtEl>
                                        <p:attrNameLst>
                                          <p:attrName>style.visibility</p:attrName>
                                        </p:attrNameLst>
                                      </p:cBhvr>
                                      <p:to>
                                        <p:strVal val="visible"/>
                                      </p:to>
                                    </p:set>
                                    <p:animEffect transition="in" filter="blinds(horizontal)">
                                      <p:cBhvr>
                                        <p:cTn id="25" dur="500"/>
                                        <p:tgtEl>
                                          <p:spTgt spid="40968"/>
                                        </p:tgtEl>
                                      </p:cBhvr>
                                    </p:animEffect>
                                  </p:childTnLst>
                                </p:cTn>
                              </p:par>
                              <p:par>
                                <p:cTn id="26" presetID="3" presetClass="entr" presetSubtype="10" fill="hold" nodeType="withEffect">
                                  <p:stCondLst>
                                    <p:cond delay="0"/>
                                  </p:stCondLst>
                                  <p:childTnLst>
                                    <p:set>
                                      <p:cBhvr>
                                        <p:cTn id="27" dur="1" fill="hold">
                                          <p:stCondLst>
                                            <p:cond delay="0"/>
                                          </p:stCondLst>
                                        </p:cTn>
                                        <p:tgtEl>
                                          <p:spTgt spid="40969"/>
                                        </p:tgtEl>
                                        <p:attrNameLst>
                                          <p:attrName>style.visibility</p:attrName>
                                        </p:attrNameLst>
                                      </p:cBhvr>
                                      <p:to>
                                        <p:strVal val="visible"/>
                                      </p:to>
                                    </p:set>
                                    <p:animEffect transition="in" filter="blinds(horizontal)">
                                      <p:cBhvr>
                                        <p:cTn id="28" dur="500"/>
                                        <p:tgtEl>
                                          <p:spTgt spid="40969"/>
                                        </p:tgtEl>
                                      </p:cBhvr>
                                    </p:animEffect>
                                  </p:childTnLst>
                                </p:cTn>
                              </p:par>
                              <p:par>
                                <p:cTn id="29" presetID="3" presetClass="entr" presetSubtype="10" fill="hold" nodeType="withEffect">
                                  <p:stCondLst>
                                    <p:cond delay="0"/>
                                  </p:stCondLst>
                                  <p:childTnLst>
                                    <p:set>
                                      <p:cBhvr>
                                        <p:cTn id="30" dur="1" fill="hold">
                                          <p:stCondLst>
                                            <p:cond delay="0"/>
                                          </p:stCondLst>
                                        </p:cTn>
                                        <p:tgtEl>
                                          <p:spTgt spid="40970"/>
                                        </p:tgtEl>
                                        <p:attrNameLst>
                                          <p:attrName>style.visibility</p:attrName>
                                        </p:attrNameLst>
                                      </p:cBhvr>
                                      <p:to>
                                        <p:strVal val="visible"/>
                                      </p:to>
                                    </p:set>
                                    <p:animEffect transition="in" filter="blinds(horizontal)">
                                      <p:cBhvr>
                                        <p:cTn id="31" dur="500"/>
                                        <p:tgtEl>
                                          <p:spTgt spid="40970"/>
                                        </p:tgtEl>
                                      </p:cBhvr>
                                    </p:animEffect>
                                  </p:childTnLst>
                                </p:cTn>
                              </p:par>
                              <p:par>
                                <p:cTn id="32" presetID="3" presetClass="entr" presetSubtype="10" fill="hold" nodeType="withEffect">
                                  <p:stCondLst>
                                    <p:cond delay="0"/>
                                  </p:stCondLst>
                                  <p:childTnLst>
                                    <p:set>
                                      <p:cBhvr>
                                        <p:cTn id="33" dur="1" fill="hold">
                                          <p:stCondLst>
                                            <p:cond delay="0"/>
                                          </p:stCondLst>
                                        </p:cTn>
                                        <p:tgtEl>
                                          <p:spTgt spid="40971"/>
                                        </p:tgtEl>
                                        <p:attrNameLst>
                                          <p:attrName>style.visibility</p:attrName>
                                        </p:attrNameLst>
                                      </p:cBhvr>
                                      <p:to>
                                        <p:strVal val="visible"/>
                                      </p:to>
                                    </p:set>
                                    <p:animEffect transition="in" filter="blinds(horizontal)">
                                      <p:cBhvr>
                                        <p:cTn id="34" dur="500"/>
                                        <p:tgtEl>
                                          <p:spTgt spid="40971"/>
                                        </p:tgtEl>
                                      </p:cBhvr>
                                    </p:animEffect>
                                  </p:childTnLst>
                                </p:cTn>
                              </p:par>
                              <p:par>
                                <p:cTn id="35" presetID="3" presetClass="entr" presetSubtype="10" fill="hold" nodeType="withEffect">
                                  <p:stCondLst>
                                    <p:cond delay="0"/>
                                  </p:stCondLst>
                                  <p:childTnLst>
                                    <p:set>
                                      <p:cBhvr>
                                        <p:cTn id="36" dur="1" fill="hold">
                                          <p:stCondLst>
                                            <p:cond delay="0"/>
                                          </p:stCondLst>
                                        </p:cTn>
                                        <p:tgtEl>
                                          <p:spTgt spid="40972"/>
                                        </p:tgtEl>
                                        <p:attrNameLst>
                                          <p:attrName>style.visibility</p:attrName>
                                        </p:attrNameLst>
                                      </p:cBhvr>
                                      <p:to>
                                        <p:strVal val="visible"/>
                                      </p:to>
                                    </p:set>
                                    <p:animEffect transition="in" filter="blinds(horizontal)">
                                      <p:cBhvr>
                                        <p:cTn id="37" dur="500"/>
                                        <p:tgtEl>
                                          <p:spTgt spid="40972"/>
                                        </p:tgtEl>
                                      </p:cBhvr>
                                    </p:animEffect>
                                  </p:childTnLst>
                                </p:cTn>
                              </p:par>
                              <p:par>
                                <p:cTn id="38" presetID="3" presetClass="entr" presetSubtype="10" fill="hold" nodeType="withEffect">
                                  <p:stCondLst>
                                    <p:cond delay="0"/>
                                  </p:stCondLst>
                                  <p:childTnLst>
                                    <p:set>
                                      <p:cBhvr>
                                        <p:cTn id="39" dur="1" fill="hold">
                                          <p:stCondLst>
                                            <p:cond delay="0"/>
                                          </p:stCondLst>
                                        </p:cTn>
                                        <p:tgtEl>
                                          <p:spTgt spid="40973"/>
                                        </p:tgtEl>
                                        <p:attrNameLst>
                                          <p:attrName>style.visibility</p:attrName>
                                        </p:attrNameLst>
                                      </p:cBhvr>
                                      <p:to>
                                        <p:strVal val="visible"/>
                                      </p:to>
                                    </p:set>
                                    <p:animEffect transition="in" filter="blinds(horizontal)">
                                      <p:cBhvr>
                                        <p:cTn id="40" dur="500"/>
                                        <p:tgtEl>
                                          <p:spTgt spid="40973"/>
                                        </p:tgtEl>
                                      </p:cBhvr>
                                    </p:animEffect>
                                  </p:childTnLst>
                                </p:cTn>
                              </p:par>
                              <p:par>
                                <p:cTn id="41" presetID="3" presetClass="entr" presetSubtype="10" fill="hold" nodeType="withEffect">
                                  <p:stCondLst>
                                    <p:cond delay="0"/>
                                  </p:stCondLst>
                                  <p:childTnLst>
                                    <p:set>
                                      <p:cBhvr>
                                        <p:cTn id="42" dur="1" fill="hold">
                                          <p:stCondLst>
                                            <p:cond delay="0"/>
                                          </p:stCondLst>
                                        </p:cTn>
                                        <p:tgtEl>
                                          <p:spTgt spid="40974"/>
                                        </p:tgtEl>
                                        <p:attrNameLst>
                                          <p:attrName>style.visibility</p:attrName>
                                        </p:attrNameLst>
                                      </p:cBhvr>
                                      <p:to>
                                        <p:strVal val="visible"/>
                                      </p:to>
                                    </p:set>
                                    <p:animEffect transition="in" filter="blinds(horizontal)">
                                      <p:cBhvr>
                                        <p:cTn id="43" dur="500"/>
                                        <p:tgtEl>
                                          <p:spTgt spid="409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0AF0C862-DEDA-4E42-8990-B890681605CB}"/>
              </a:ext>
            </a:extLst>
          </p:cNvPr>
          <p:cNvSpPr>
            <a:spLocks noGrp="1"/>
          </p:cNvSpPr>
          <p:nvPr>
            <p:ph type="sldNum" sz="quarter" idx="12"/>
          </p:nvPr>
        </p:nvSpPr>
        <p:spPr/>
        <p:txBody>
          <a:bodyPr/>
          <a:lstStyle/>
          <a:p>
            <a:fld id="{DBA3B8B9-C13E-BC4D-B5DC-1AD9086A8C54}" type="slidenum">
              <a:rPr lang="en-US" altLang="en-US"/>
              <a:pPr/>
              <a:t>25</a:t>
            </a:fld>
            <a:r>
              <a:rPr lang="en-US" altLang="en-US"/>
              <a:t>/ 39</a:t>
            </a:r>
          </a:p>
        </p:txBody>
      </p:sp>
      <p:sp>
        <p:nvSpPr>
          <p:cNvPr id="92162" name="Rectangle 2">
            <a:extLst>
              <a:ext uri="{FF2B5EF4-FFF2-40B4-BE49-F238E27FC236}">
                <a16:creationId xmlns:a16="http://schemas.microsoft.com/office/drawing/2014/main" id="{D5963565-0C46-D844-83EA-627930616138}"/>
              </a:ext>
            </a:extLst>
          </p:cNvPr>
          <p:cNvSpPr>
            <a:spLocks noGrp="1"/>
          </p:cNvSpPr>
          <p:nvPr>
            <p:ph type="title" idx="4294967295"/>
          </p:nvPr>
        </p:nvSpPr>
        <p:spPr bwMode="auto"/>
        <p:txBody>
          <a:bodyPr wrap="square" numCol="1" anchorCtr="0" compatLnSpc="1">
            <a:prstTxWarp prst="textNoShape">
              <a:avLst/>
            </a:prstTxWarp>
          </a:bodyPr>
          <a:lstStyle/>
          <a:p>
            <a:pPr>
              <a:defRPr/>
            </a:pPr>
            <a:r>
              <a:rPr lang="en-US">
                <a:cs typeface="Tahoma" pitchFamily="34" charset="0"/>
              </a:rPr>
              <a:t>Benefits of OCP</a:t>
            </a:r>
          </a:p>
        </p:txBody>
      </p:sp>
      <p:sp>
        <p:nvSpPr>
          <p:cNvPr id="44034" name="Rectangle 3">
            <a:extLst>
              <a:ext uri="{FF2B5EF4-FFF2-40B4-BE49-F238E27FC236}">
                <a16:creationId xmlns:a16="http://schemas.microsoft.com/office/drawing/2014/main" id="{B1E6833F-D93F-E44A-9676-F4310B2268B7}"/>
              </a:ext>
            </a:extLst>
          </p:cNvPr>
          <p:cNvSpPr>
            <a:spLocks noGrp="1"/>
          </p:cNvSpPr>
          <p:nvPr>
            <p:ph type="body" idx="4294967295"/>
          </p:nvPr>
        </p:nvSpPr>
        <p:spPr>
          <a:xfrm>
            <a:off x="457200" y="1774825"/>
            <a:ext cx="8229600" cy="4318000"/>
          </a:xfrm>
        </p:spPr>
        <p:txBody>
          <a:bodyPr/>
          <a:lstStyle/>
          <a:p>
            <a:pPr marL="342900" indent="-342900">
              <a:buFont typeface="Arial" panose="020B0604020202020204" pitchFamily="34" charset="0"/>
              <a:buChar char="•"/>
            </a:pPr>
            <a:r>
              <a:rPr lang="en-US" altLang="en-US" sz="2800">
                <a:cs typeface="Tahoma" panose="020B0604030504040204" pitchFamily="34" charset="0"/>
              </a:rPr>
              <a:t>design is more stable</a:t>
            </a:r>
          </a:p>
          <a:p>
            <a:pPr lvl="1"/>
            <a:r>
              <a:rPr lang="en-US" altLang="en-US" sz="2000">
                <a:cs typeface="Tahoma" panose="020B0604030504040204" pitchFamily="34" charset="0"/>
              </a:rPr>
              <a:t>existing (working) code does not change</a:t>
            </a:r>
          </a:p>
          <a:p>
            <a:pPr lvl="1"/>
            <a:r>
              <a:rPr lang="en-US" altLang="en-US" sz="2000">
                <a:cs typeface="Tahoma" panose="020B0604030504040204" pitchFamily="34" charset="0"/>
              </a:rPr>
              <a:t>changes are made by adding, not modifying, code</a:t>
            </a:r>
          </a:p>
          <a:p>
            <a:pPr lvl="1"/>
            <a:r>
              <a:rPr lang="en-US" altLang="en-US" sz="2000">
                <a:cs typeface="Tahoma" panose="020B0604030504040204" pitchFamily="34" charset="0"/>
              </a:rPr>
              <a:t>changes are isolated and do not cascade throughout the code</a:t>
            </a:r>
          </a:p>
          <a:p>
            <a:pPr marL="342900" indent="-342900">
              <a:buFont typeface="Arial" panose="020B0604020202020204" pitchFamily="34" charset="0"/>
              <a:buChar char="•"/>
            </a:pPr>
            <a:r>
              <a:rPr lang="en-US" altLang="en-US" sz="2800">
                <a:cs typeface="Tahoma" panose="020B0604030504040204" pitchFamily="34" charset="0"/>
              </a:rPr>
              <a:t>code is potentially easier to test</a:t>
            </a:r>
          </a:p>
          <a:p>
            <a:pPr marL="342900" indent="-342900">
              <a:buFont typeface="Arial" panose="020B0604020202020204" pitchFamily="34" charset="0"/>
              <a:buChar char="•"/>
            </a:pPr>
            <a:r>
              <a:rPr lang="en-US" altLang="en-US" sz="2800">
                <a:cs typeface="Tahoma" panose="020B0604030504040204" pitchFamily="34" charset="0"/>
              </a:rPr>
              <a:t>change is easier to manage</a:t>
            </a:r>
          </a:p>
          <a:p>
            <a:pPr lvl="1"/>
            <a:r>
              <a:rPr lang="en-US" altLang="en-US" sz="2000">
                <a:cs typeface="Tahoma" panose="020B0604030504040204" pitchFamily="34" charset="0"/>
              </a:rPr>
              <a:t>code is easier to replace</a:t>
            </a:r>
          </a:p>
          <a:p>
            <a:pPr lvl="1"/>
            <a:r>
              <a:rPr lang="en-US" altLang="en-US" sz="2000">
                <a:cs typeface="Tahoma" panose="020B0604030504040204" pitchFamily="34" charset="0"/>
              </a:rPr>
              <a:t>design is extensible</a:t>
            </a:r>
          </a:p>
          <a:p>
            <a:pPr marL="342900" indent="-342900">
              <a:buFont typeface="Arial" panose="020B0604020202020204" pitchFamily="34" charset="0"/>
              <a:buChar char="•"/>
            </a:pPr>
            <a:r>
              <a:rPr lang="en-US" altLang="en-US" sz="2800">
                <a:cs typeface="Tahoma" panose="020B0604030504040204" pitchFamily="34" charset="0"/>
              </a:rPr>
              <a:t>code is potentially reusable</a:t>
            </a:r>
          </a:p>
          <a:p>
            <a:pPr marL="342900" indent="-342900">
              <a:buFont typeface="Arial" panose="020B0604020202020204" pitchFamily="34" charset="0"/>
              <a:buChar char="•"/>
            </a:pPr>
            <a:r>
              <a:rPr lang="en-US" altLang="en-US" sz="2800">
                <a:cs typeface="Tahoma" panose="020B0604030504040204" pitchFamily="34" charset="0"/>
              </a:rPr>
              <a:t>Higher abstraction</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4034">
                                            <p:txEl>
                                              <p:pRg st="0" end="0"/>
                                            </p:txEl>
                                          </p:spTgt>
                                        </p:tgtEl>
                                        <p:attrNameLst>
                                          <p:attrName>style.visibility</p:attrName>
                                        </p:attrNameLst>
                                      </p:cBhvr>
                                      <p:to>
                                        <p:strVal val="visible"/>
                                      </p:to>
                                    </p:set>
                                    <p:animEffect transition="in" filter="blinds(horizontal)">
                                      <p:cBhvr>
                                        <p:cTn id="7" dur="500"/>
                                        <p:tgtEl>
                                          <p:spTgt spid="44034">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44034">
                                            <p:txEl>
                                              <p:pRg st="1" end="1"/>
                                            </p:txEl>
                                          </p:spTgt>
                                        </p:tgtEl>
                                        <p:attrNameLst>
                                          <p:attrName>style.visibility</p:attrName>
                                        </p:attrNameLst>
                                      </p:cBhvr>
                                      <p:to>
                                        <p:strVal val="visible"/>
                                      </p:to>
                                    </p:set>
                                    <p:animEffect transition="in" filter="blinds(horizontal)">
                                      <p:cBhvr>
                                        <p:cTn id="10" dur="500"/>
                                        <p:tgtEl>
                                          <p:spTgt spid="44034">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44034">
                                            <p:txEl>
                                              <p:pRg st="2" end="2"/>
                                            </p:txEl>
                                          </p:spTgt>
                                        </p:tgtEl>
                                        <p:attrNameLst>
                                          <p:attrName>style.visibility</p:attrName>
                                        </p:attrNameLst>
                                      </p:cBhvr>
                                      <p:to>
                                        <p:strVal val="visible"/>
                                      </p:to>
                                    </p:set>
                                    <p:animEffect transition="in" filter="blinds(horizontal)">
                                      <p:cBhvr>
                                        <p:cTn id="13" dur="500"/>
                                        <p:tgtEl>
                                          <p:spTgt spid="44034">
                                            <p:txEl>
                                              <p:pRg st="2" end="2"/>
                                            </p:txEl>
                                          </p:spTgt>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44034">
                                            <p:txEl>
                                              <p:pRg st="3" end="3"/>
                                            </p:txEl>
                                          </p:spTgt>
                                        </p:tgtEl>
                                        <p:attrNameLst>
                                          <p:attrName>style.visibility</p:attrName>
                                        </p:attrNameLst>
                                      </p:cBhvr>
                                      <p:to>
                                        <p:strVal val="visible"/>
                                      </p:to>
                                    </p:set>
                                    <p:animEffect transition="in" filter="blinds(horizontal)">
                                      <p:cBhvr>
                                        <p:cTn id="16" dur="500"/>
                                        <p:tgtEl>
                                          <p:spTgt spid="44034">
                                            <p:txEl>
                                              <p:pRg st="3" end="3"/>
                                            </p:txEl>
                                          </p:spTgt>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3" presetClass="entr" presetSubtype="10" fill="hold" grpId="0" nodeType="clickEffect">
                                  <p:stCondLst>
                                    <p:cond delay="0"/>
                                  </p:stCondLst>
                                  <p:childTnLst>
                                    <p:set>
                                      <p:cBhvr>
                                        <p:cTn id="20" dur="1" fill="hold">
                                          <p:stCondLst>
                                            <p:cond delay="0"/>
                                          </p:stCondLst>
                                        </p:cTn>
                                        <p:tgtEl>
                                          <p:spTgt spid="44034">
                                            <p:txEl>
                                              <p:pRg st="4" end="4"/>
                                            </p:txEl>
                                          </p:spTgt>
                                        </p:tgtEl>
                                        <p:attrNameLst>
                                          <p:attrName>style.visibility</p:attrName>
                                        </p:attrNameLst>
                                      </p:cBhvr>
                                      <p:to>
                                        <p:strVal val="visible"/>
                                      </p:to>
                                    </p:set>
                                    <p:animEffect transition="in" filter="blinds(horizontal)">
                                      <p:cBhvr>
                                        <p:cTn id="21" dur="500"/>
                                        <p:tgtEl>
                                          <p:spTgt spid="44034">
                                            <p:txEl>
                                              <p:pRg st="4" end="4"/>
                                            </p:txEl>
                                          </p:spTgt>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3" presetClass="entr" presetSubtype="10" fill="hold" grpId="0" nodeType="clickEffect">
                                  <p:stCondLst>
                                    <p:cond delay="0"/>
                                  </p:stCondLst>
                                  <p:childTnLst>
                                    <p:set>
                                      <p:cBhvr>
                                        <p:cTn id="25" dur="1" fill="hold">
                                          <p:stCondLst>
                                            <p:cond delay="0"/>
                                          </p:stCondLst>
                                        </p:cTn>
                                        <p:tgtEl>
                                          <p:spTgt spid="44034">
                                            <p:txEl>
                                              <p:pRg st="5" end="5"/>
                                            </p:txEl>
                                          </p:spTgt>
                                        </p:tgtEl>
                                        <p:attrNameLst>
                                          <p:attrName>style.visibility</p:attrName>
                                        </p:attrNameLst>
                                      </p:cBhvr>
                                      <p:to>
                                        <p:strVal val="visible"/>
                                      </p:to>
                                    </p:set>
                                    <p:animEffect transition="in" filter="blinds(horizontal)">
                                      <p:cBhvr>
                                        <p:cTn id="26" dur="500"/>
                                        <p:tgtEl>
                                          <p:spTgt spid="44034">
                                            <p:txEl>
                                              <p:pRg st="5" end="5"/>
                                            </p:txEl>
                                          </p:spTgt>
                                        </p:tgtEl>
                                      </p:cBhvr>
                                    </p:animEffect>
                                  </p:childTnLst>
                                </p:cTn>
                              </p:par>
                              <p:par>
                                <p:cTn id="27" presetID="3" presetClass="entr" presetSubtype="10" fill="hold" grpId="0" nodeType="withEffect">
                                  <p:stCondLst>
                                    <p:cond delay="0"/>
                                  </p:stCondLst>
                                  <p:childTnLst>
                                    <p:set>
                                      <p:cBhvr>
                                        <p:cTn id="28" dur="1" fill="hold">
                                          <p:stCondLst>
                                            <p:cond delay="0"/>
                                          </p:stCondLst>
                                        </p:cTn>
                                        <p:tgtEl>
                                          <p:spTgt spid="44034">
                                            <p:txEl>
                                              <p:pRg st="6" end="6"/>
                                            </p:txEl>
                                          </p:spTgt>
                                        </p:tgtEl>
                                        <p:attrNameLst>
                                          <p:attrName>style.visibility</p:attrName>
                                        </p:attrNameLst>
                                      </p:cBhvr>
                                      <p:to>
                                        <p:strVal val="visible"/>
                                      </p:to>
                                    </p:set>
                                    <p:animEffect transition="in" filter="blinds(horizontal)">
                                      <p:cBhvr>
                                        <p:cTn id="29" dur="500"/>
                                        <p:tgtEl>
                                          <p:spTgt spid="44034">
                                            <p:txEl>
                                              <p:pRg st="6" end="6"/>
                                            </p:txEl>
                                          </p:spTgt>
                                        </p:tgtEl>
                                      </p:cBhvr>
                                    </p:animEffect>
                                  </p:childTnLst>
                                </p:cTn>
                              </p:par>
                              <p:par>
                                <p:cTn id="30" presetID="3" presetClass="entr" presetSubtype="10" fill="hold" grpId="0" nodeType="withEffect">
                                  <p:stCondLst>
                                    <p:cond delay="0"/>
                                  </p:stCondLst>
                                  <p:childTnLst>
                                    <p:set>
                                      <p:cBhvr>
                                        <p:cTn id="31" dur="1" fill="hold">
                                          <p:stCondLst>
                                            <p:cond delay="0"/>
                                          </p:stCondLst>
                                        </p:cTn>
                                        <p:tgtEl>
                                          <p:spTgt spid="44034">
                                            <p:txEl>
                                              <p:pRg st="7" end="7"/>
                                            </p:txEl>
                                          </p:spTgt>
                                        </p:tgtEl>
                                        <p:attrNameLst>
                                          <p:attrName>style.visibility</p:attrName>
                                        </p:attrNameLst>
                                      </p:cBhvr>
                                      <p:to>
                                        <p:strVal val="visible"/>
                                      </p:to>
                                    </p:set>
                                    <p:animEffect transition="in" filter="blinds(horizontal)">
                                      <p:cBhvr>
                                        <p:cTn id="32" dur="500"/>
                                        <p:tgtEl>
                                          <p:spTgt spid="44034">
                                            <p:txEl>
                                              <p:pRg st="7" end="7"/>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44034">
                                            <p:txEl>
                                              <p:pRg st="8" end="8"/>
                                            </p:txEl>
                                          </p:spTgt>
                                        </p:tgtEl>
                                        <p:attrNameLst>
                                          <p:attrName>style.visibility</p:attrName>
                                        </p:attrNameLst>
                                      </p:cBhvr>
                                      <p:to>
                                        <p:strVal val="visible"/>
                                      </p:to>
                                    </p:set>
                                    <p:animEffect transition="in" filter="blinds(horizontal)">
                                      <p:cBhvr>
                                        <p:cTn id="37" dur="500"/>
                                        <p:tgtEl>
                                          <p:spTgt spid="44034">
                                            <p:txEl>
                                              <p:pRg st="8" end="8"/>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44034">
                                            <p:txEl>
                                              <p:pRg st="9" end="9"/>
                                            </p:txEl>
                                          </p:spTgt>
                                        </p:tgtEl>
                                        <p:attrNameLst>
                                          <p:attrName>style.visibility</p:attrName>
                                        </p:attrNameLst>
                                      </p:cBhvr>
                                      <p:to>
                                        <p:strVal val="visible"/>
                                      </p:to>
                                    </p:set>
                                    <p:animEffect transition="in" filter="blinds(horizontal)">
                                      <p:cBhvr>
                                        <p:cTn id="42" dur="500"/>
                                        <p:tgtEl>
                                          <p:spTgt spid="44034">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034"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a:extLst>
              <a:ext uri="{FF2B5EF4-FFF2-40B4-BE49-F238E27FC236}">
                <a16:creationId xmlns:a16="http://schemas.microsoft.com/office/drawing/2014/main" id="{910ED6B3-7E4B-F648-B197-0CBF60648723}"/>
              </a:ext>
            </a:extLst>
          </p:cNvPr>
          <p:cNvSpPr>
            <a:spLocks noGrp="1"/>
          </p:cNvSpPr>
          <p:nvPr>
            <p:ph type="sldNum" sz="quarter" idx="12"/>
          </p:nvPr>
        </p:nvSpPr>
        <p:spPr/>
        <p:txBody>
          <a:bodyPr/>
          <a:lstStyle/>
          <a:p>
            <a:fld id="{05B309C4-72BD-E941-BB3E-E7C12095D322}" type="slidenum">
              <a:rPr lang="en-US" altLang="en-US"/>
              <a:pPr/>
              <a:t>26</a:t>
            </a:fld>
            <a:r>
              <a:rPr lang="en-US" altLang="en-US"/>
              <a:t>/ 39</a:t>
            </a:r>
          </a:p>
        </p:txBody>
      </p:sp>
      <p:sp>
        <p:nvSpPr>
          <p:cNvPr id="95234" name="Rectangle 2">
            <a:extLst>
              <a:ext uri="{FF2B5EF4-FFF2-40B4-BE49-F238E27FC236}">
                <a16:creationId xmlns:a16="http://schemas.microsoft.com/office/drawing/2014/main" id="{158AAB5E-B76E-D943-A07D-9210FEBB4C19}"/>
              </a:ext>
            </a:extLst>
          </p:cNvPr>
          <p:cNvSpPr>
            <a:spLocks noGrp="1"/>
          </p:cNvSpPr>
          <p:nvPr>
            <p:ph type="title" idx="4294967295"/>
          </p:nvPr>
        </p:nvSpPr>
        <p:spPr bwMode="auto"/>
        <p:txBody>
          <a:bodyPr wrap="square" numCol="1" anchorCtr="0" compatLnSpc="1">
            <a:prstTxWarp prst="textNoShape">
              <a:avLst/>
            </a:prstTxWarp>
          </a:bodyPr>
          <a:lstStyle/>
          <a:p>
            <a:pPr>
              <a:defRPr/>
            </a:pPr>
            <a:r>
              <a:rPr lang="en-US" sz="4000" b="0">
                <a:solidFill>
                  <a:srgbClr val="FF0000"/>
                </a:solidFill>
                <a:cs typeface="Tahoma" pitchFamily="34" charset="0"/>
              </a:rPr>
              <a:t>L</a:t>
            </a:r>
            <a:r>
              <a:rPr lang="en-US" sz="4000">
                <a:cs typeface="Tahoma" pitchFamily="34" charset="0"/>
              </a:rPr>
              <a:t>iskov </a:t>
            </a:r>
            <a:r>
              <a:rPr lang="en-US" sz="4000" b="0">
                <a:solidFill>
                  <a:srgbClr val="FF0000"/>
                </a:solidFill>
                <a:cs typeface="Tahoma" pitchFamily="34" charset="0"/>
              </a:rPr>
              <a:t>S</a:t>
            </a:r>
            <a:r>
              <a:rPr lang="en-US" sz="4000">
                <a:cs typeface="Tahoma" pitchFamily="34" charset="0"/>
              </a:rPr>
              <a:t>ubstitution </a:t>
            </a:r>
            <a:r>
              <a:rPr lang="en-US" sz="4000" b="0">
                <a:solidFill>
                  <a:srgbClr val="FF0000"/>
                </a:solidFill>
                <a:cs typeface="Tahoma" pitchFamily="34" charset="0"/>
              </a:rPr>
              <a:t>P</a:t>
            </a:r>
            <a:r>
              <a:rPr lang="en-US" sz="4000">
                <a:cs typeface="Tahoma" pitchFamily="34" charset="0"/>
              </a:rPr>
              <a:t>rinciple </a:t>
            </a:r>
            <a:r>
              <a:rPr lang="en-US" sz="4000">
                <a:solidFill>
                  <a:schemeClr val="bg1"/>
                </a:solidFill>
                <a:cs typeface="Tahoma" pitchFamily="34" charset="0"/>
              </a:rPr>
              <a:t>(LSP)</a:t>
            </a:r>
            <a:endParaRPr lang="en-US" sz="4100">
              <a:solidFill>
                <a:schemeClr val="bg1"/>
              </a:solidFill>
              <a:cs typeface="Tahoma" pitchFamily="34" charset="0"/>
            </a:endParaRPr>
          </a:p>
        </p:txBody>
      </p:sp>
      <p:sp>
        <p:nvSpPr>
          <p:cNvPr id="39938" name="Rectangle 3">
            <a:extLst>
              <a:ext uri="{FF2B5EF4-FFF2-40B4-BE49-F238E27FC236}">
                <a16:creationId xmlns:a16="http://schemas.microsoft.com/office/drawing/2014/main" id="{A903656D-675C-BA4E-8678-00B3D5B71DEF}"/>
              </a:ext>
            </a:extLst>
          </p:cNvPr>
          <p:cNvSpPr>
            <a:spLocks noGrp="1"/>
          </p:cNvSpPr>
          <p:nvPr>
            <p:ph type="body" idx="4294967295"/>
          </p:nvPr>
        </p:nvSpPr>
        <p:spPr>
          <a:xfrm>
            <a:off x="34925" y="1557338"/>
            <a:ext cx="9144000" cy="4625975"/>
          </a:xfrm>
        </p:spPr>
        <p:txBody>
          <a:bodyPr/>
          <a:lstStyle/>
          <a:p>
            <a:pPr algn="ctr">
              <a:buFont typeface="Wingdings 2" pitchFamily="2" charset="2"/>
              <a:buNone/>
            </a:pPr>
            <a:r>
              <a:rPr lang="en-GB" altLang="en-US" sz="2800" i="1">
                <a:cs typeface="Tahoma" panose="020B0604030504040204" pitchFamily="34" charset="0"/>
              </a:rPr>
              <a:t>Subclasses should be substitutable for their base classes</a:t>
            </a:r>
          </a:p>
          <a:p>
            <a:pPr algn="ctr"/>
            <a:endParaRPr lang="en-GB" altLang="en-US" sz="2800">
              <a:cs typeface="Tahoma" panose="020B0604030504040204" pitchFamily="34" charset="0"/>
            </a:endParaRPr>
          </a:p>
        </p:txBody>
      </p:sp>
      <p:pic>
        <p:nvPicPr>
          <p:cNvPr id="39939" name="Picture 2">
            <a:extLst>
              <a:ext uri="{FF2B5EF4-FFF2-40B4-BE49-F238E27FC236}">
                <a16:creationId xmlns:a16="http://schemas.microsoft.com/office/drawing/2014/main" id="{72F0CA06-E61B-7E43-96B8-64C4E21186A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5150" y="2276475"/>
            <a:ext cx="5565775" cy="4452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39938">
                                            <p:txEl>
                                              <p:pRg st="0" end="0"/>
                                            </p:txEl>
                                          </p:spTgt>
                                        </p:tgtEl>
                                        <p:attrNameLst>
                                          <p:attrName>style.visibility</p:attrName>
                                        </p:attrNameLst>
                                      </p:cBhvr>
                                      <p:to>
                                        <p:strVal val="visible"/>
                                      </p:to>
                                    </p:set>
                                    <p:animEffect transition="in" filter="blinds(horizontal)">
                                      <p:cBhvr>
                                        <p:cTn id="7" dur="500"/>
                                        <p:tgtEl>
                                          <p:spTgt spid="39938">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39939"/>
                                        </p:tgtEl>
                                        <p:attrNameLst>
                                          <p:attrName>style.visibility</p:attrName>
                                        </p:attrNameLst>
                                      </p:cBhvr>
                                      <p:to>
                                        <p:strVal val="visible"/>
                                      </p:to>
                                    </p:set>
                                    <p:animEffect transition="in" filter="blinds(horizontal)">
                                      <p:cBhvr>
                                        <p:cTn id="12" dur="500"/>
                                        <p:tgtEl>
                                          <p:spTgt spid="399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FC33D333-8679-D44C-ACD8-56223970BCC1}"/>
              </a:ext>
            </a:extLst>
          </p:cNvPr>
          <p:cNvSpPr>
            <a:spLocks noGrp="1"/>
          </p:cNvSpPr>
          <p:nvPr>
            <p:ph type="sldNum" sz="quarter" idx="12"/>
          </p:nvPr>
        </p:nvSpPr>
        <p:spPr/>
        <p:txBody>
          <a:bodyPr/>
          <a:lstStyle/>
          <a:p>
            <a:fld id="{B3561EFA-FE62-9D4D-AD7F-288299402DD6}" type="slidenum">
              <a:rPr lang="en-US" altLang="en-US"/>
              <a:pPr/>
              <a:t>27</a:t>
            </a:fld>
            <a:r>
              <a:rPr lang="en-US" altLang="en-US"/>
              <a:t>/ 39</a:t>
            </a:r>
          </a:p>
        </p:txBody>
      </p:sp>
      <p:sp>
        <p:nvSpPr>
          <p:cNvPr id="94210" name="Rectangle 2">
            <a:extLst>
              <a:ext uri="{FF2B5EF4-FFF2-40B4-BE49-F238E27FC236}">
                <a16:creationId xmlns:a16="http://schemas.microsoft.com/office/drawing/2014/main" id="{4FE59195-840C-354F-95C6-FD5DDF12F32D}"/>
              </a:ext>
            </a:extLst>
          </p:cNvPr>
          <p:cNvSpPr>
            <a:spLocks noGrp="1"/>
          </p:cNvSpPr>
          <p:nvPr>
            <p:ph type="title" idx="4294967295"/>
          </p:nvPr>
        </p:nvSpPr>
        <p:spPr bwMode="auto"/>
        <p:txBody>
          <a:bodyPr wrap="square" numCol="1" anchorCtr="0" compatLnSpc="1">
            <a:prstTxWarp prst="textNoShape">
              <a:avLst/>
            </a:prstTxWarp>
          </a:bodyPr>
          <a:lstStyle/>
          <a:p>
            <a:pPr>
              <a:defRPr/>
            </a:pPr>
            <a:r>
              <a:rPr lang="en-US" sz="4000" b="0">
                <a:solidFill>
                  <a:srgbClr val="FF0000"/>
                </a:solidFill>
                <a:cs typeface="Tahoma" pitchFamily="34" charset="0"/>
              </a:rPr>
              <a:t>L</a:t>
            </a:r>
            <a:r>
              <a:rPr lang="en-US" sz="4000">
                <a:cs typeface="Tahoma" pitchFamily="34" charset="0"/>
              </a:rPr>
              <a:t>iskov </a:t>
            </a:r>
            <a:r>
              <a:rPr lang="en-US" sz="4000" b="0">
                <a:solidFill>
                  <a:srgbClr val="FF0000"/>
                </a:solidFill>
                <a:cs typeface="Tahoma" pitchFamily="34" charset="0"/>
              </a:rPr>
              <a:t>S</a:t>
            </a:r>
            <a:r>
              <a:rPr lang="en-US" sz="4000">
                <a:cs typeface="Tahoma" pitchFamily="34" charset="0"/>
              </a:rPr>
              <a:t>ubstitution </a:t>
            </a:r>
            <a:r>
              <a:rPr lang="en-US" sz="4000" b="0">
                <a:solidFill>
                  <a:srgbClr val="FF0000"/>
                </a:solidFill>
                <a:cs typeface="Tahoma" pitchFamily="34" charset="0"/>
              </a:rPr>
              <a:t>P</a:t>
            </a:r>
            <a:r>
              <a:rPr lang="en-US" sz="4000">
                <a:cs typeface="Tahoma" pitchFamily="34" charset="0"/>
              </a:rPr>
              <a:t>rinciple </a:t>
            </a:r>
            <a:r>
              <a:rPr lang="en-US" sz="4000">
                <a:solidFill>
                  <a:schemeClr val="bg1"/>
                </a:solidFill>
                <a:cs typeface="Tahoma" pitchFamily="34" charset="0"/>
              </a:rPr>
              <a:t>(LSP)</a:t>
            </a:r>
            <a:endParaRPr lang="en-US" sz="4100">
              <a:solidFill>
                <a:schemeClr val="bg1"/>
              </a:solidFill>
              <a:cs typeface="Tahoma" pitchFamily="34" charset="0"/>
            </a:endParaRPr>
          </a:p>
        </p:txBody>
      </p:sp>
      <p:sp>
        <p:nvSpPr>
          <p:cNvPr id="46082" name="Rectangle 3">
            <a:extLst>
              <a:ext uri="{FF2B5EF4-FFF2-40B4-BE49-F238E27FC236}">
                <a16:creationId xmlns:a16="http://schemas.microsoft.com/office/drawing/2014/main" id="{456DA78B-2684-6949-AFBF-65FE131C7479}"/>
              </a:ext>
            </a:extLst>
          </p:cNvPr>
          <p:cNvSpPr>
            <a:spLocks noGrp="1"/>
          </p:cNvSpPr>
          <p:nvPr>
            <p:ph type="body" idx="4294967295"/>
          </p:nvPr>
        </p:nvSpPr>
        <p:spPr/>
        <p:txBody>
          <a:bodyPr/>
          <a:lstStyle/>
          <a:p>
            <a:pPr>
              <a:lnSpc>
                <a:spcPct val="80000"/>
              </a:lnSpc>
            </a:pPr>
            <a:r>
              <a:rPr lang="en-GB" altLang="en-US" sz="2000" i="1">
                <a:cs typeface="Tahoma" panose="020B0604030504040204" pitchFamily="34" charset="0"/>
              </a:rPr>
              <a:t>Subclasses should be substitutable for their base classes</a:t>
            </a:r>
          </a:p>
          <a:p>
            <a:pPr>
              <a:lnSpc>
                <a:spcPct val="80000"/>
              </a:lnSpc>
            </a:pPr>
            <a:endParaRPr lang="en-GB" altLang="en-US" sz="2000">
              <a:cs typeface="Tahoma" panose="020B0604030504040204" pitchFamily="34" charset="0"/>
            </a:endParaRPr>
          </a:p>
          <a:p>
            <a:pPr>
              <a:lnSpc>
                <a:spcPct val="80000"/>
              </a:lnSpc>
            </a:pPr>
            <a:r>
              <a:rPr lang="en-GB" altLang="en-US" sz="2000">
                <a:cs typeface="Tahoma" panose="020B0604030504040204" pitchFamily="34" charset="0"/>
              </a:rPr>
              <a:t>LSP states that if a program module is using a Base class, then the reference to the Base class can be replaced with a Derived  class without affecting the functionality of the program module</a:t>
            </a:r>
            <a:r>
              <a:rPr lang="en-GB" altLang="en-US" sz="2000">
                <a:latin typeface="Calibri" panose="020F0502020204030204" pitchFamily="34" charset="0"/>
                <a:cs typeface="Tahoma" panose="020B0604030504040204" pitchFamily="34" charset="0"/>
              </a:rPr>
              <a:t>.</a:t>
            </a:r>
          </a:p>
          <a:p>
            <a:pPr>
              <a:lnSpc>
                <a:spcPct val="80000"/>
              </a:lnSpc>
              <a:buFont typeface="Wingdings 2" pitchFamily="2" charset="2"/>
              <a:buNone/>
            </a:pPr>
            <a:endParaRPr lang="en-GB" altLang="en-US" sz="2000">
              <a:cs typeface="Tahoma" panose="020B0604030504040204" pitchFamily="34" charset="0"/>
            </a:endParaRPr>
          </a:p>
          <a:p>
            <a:pPr>
              <a:lnSpc>
                <a:spcPct val="80000"/>
              </a:lnSpc>
            </a:pPr>
            <a:endParaRPr lang="en-GB" altLang="en-US" sz="2000">
              <a:cs typeface="Tahoma" panose="020B0604030504040204" pitchFamily="34" charset="0"/>
            </a:endParaRPr>
          </a:p>
          <a:p>
            <a:pPr>
              <a:lnSpc>
                <a:spcPct val="80000"/>
              </a:lnSpc>
            </a:pPr>
            <a:r>
              <a:rPr lang="en-GB" altLang="en-US" sz="2000">
                <a:cs typeface="Tahoma" panose="020B0604030504040204" pitchFamily="34" charset="0"/>
              </a:rPr>
              <a:t>“A derived class should have some kind of specialized behaviour (it should provide the same services as the superclass, only some, at least, are provided differently.)”</a:t>
            </a:r>
          </a:p>
          <a:p>
            <a:pPr>
              <a:lnSpc>
                <a:spcPct val="80000"/>
              </a:lnSpc>
            </a:pPr>
            <a:endParaRPr lang="en-GB" altLang="en-US" sz="2000">
              <a:cs typeface="Tahoma" panose="020B0604030504040204" pitchFamily="34" charset="0"/>
            </a:endParaRPr>
          </a:p>
          <a:p>
            <a:pPr>
              <a:lnSpc>
                <a:spcPct val="80000"/>
              </a:lnSpc>
            </a:pPr>
            <a:r>
              <a:rPr lang="en-GB" altLang="en-US" sz="2000">
                <a:cs typeface="Tahoma" panose="020B0604030504040204" pitchFamily="34" charset="0"/>
              </a:rPr>
              <a:t>The </a:t>
            </a:r>
            <a:r>
              <a:rPr lang="en-GB" altLang="en-US" sz="2000">
                <a:solidFill>
                  <a:srgbClr val="C00000"/>
                </a:solidFill>
                <a:cs typeface="Tahoma" panose="020B0604030504040204" pitchFamily="34" charset="0"/>
              </a:rPr>
              <a:t>contract</a:t>
            </a:r>
            <a:r>
              <a:rPr lang="en-GB" altLang="en-US" sz="2000">
                <a:cs typeface="Tahoma" panose="020B0604030504040204" pitchFamily="34" charset="0"/>
              </a:rPr>
              <a:t> of the base class </a:t>
            </a:r>
            <a:r>
              <a:rPr lang="en-GB" altLang="en-US" sz="2000" i="1">
                <a:cs typeface="Tahoma" panose="020B0604030504040204" pitchFamily="34" charset="0"/>
              </a:rPr>
              <a:t>must</a:t>
            </a:r>
            <a:r>
              <a:rPr lang="en-GB" altLang="en-US" sz="2000">
                <a:cs typeface="Tahoma" panose="020B0604030504040204" pitchFamily="34" charset="0"/>
              </a:rPr>
              <a:t> be honoured by the derived class. </a:t>
            </a:r>
          </a:p>
          <a:p>
            <a:pPr>
              <a:lnSpc>
                <a:spcPct val="80000"/>
              </a:lnSpc>
            </a:pPr>
            <a:endParaRPr lang="en-GB" altLang="en-US" sz="2000">
              <a:cs typeface="Tahoma" panose="020B0604030504040204" pitchFamily="34" charset="0"/>
            </a:endParaRPr>
          </a:p>
          <a:p>
            <a:pPr>
              <a:lnSpc>
                <a:spcPct val="80000"/>
              </a:lnSpc>
            </a:pPr>
            <a:endParaRPr lang="en-GB" altLang="en-US" sz="2000">
              <a:cs typeface="Tahoma" panose="020B0604030504040204" pitchFamily="34" charset="0"/>
            </a:endParaRPr>
          </a:p>
          <a:p>
            <a:pPr>
              <a:lnSpc>
                <a:spcPct val="80000"/>
              </a:lnSpc>
            </a:pPr>
            <a:r>
              <a:rPr lang="en-GB" altLang="en-US" sz="2000">
                <a:cs typeface="Tahoma" panose="020B0604030504040204" pitchFamily="34" charset="0"/>
              </a:rPr>
              <a:t>If this principle is violated, then it will cause the Open-Closed Principle to be violated also. </a:t>
            </a:r>
            <a:r>
              <a:rPr lang="en-GB" altLang="en-US" sz="2000" i="1">
                <a:cs typeface="Tahoma" panose="020B0604030504040204" pitchFamily="34" charset="0"/>
              </a:rPr>
              <a:t>Why?</a:t>
            </a:r>
            <a:endParaRPr lang="en-US" altLang="en-US" sz="2000" i="1">
              <a:cs typeface="Tahoma" panose="020B0604030504040204" pitchFamily="34" charset="0"/>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00F6B82A-3296-5C4D-8403-1795C76B2CC5}"/>
              </a:ext>
            </a:extLst>
          </p:cNvPr>
          <p:cNvSpPr>
            <a:spLocks noGrp="1"/>
          </p:cNvSpPr>
          <p:nvPr>
            <p:ph type="sldNum" sz="quarter" idx="12"/>
          </p:nvPr>
        </p:nvSpPr>
        <p:spPr/>
        <p:txBody>
          <a:bodyPr/>
          <a:lstStyle/>
          <a:p>
            <a:fld id="{37818E24-993D-3E4A-83BB-B02494D6E94E}" type="slidenum">
              <a:rPr lang="en-US" altLang="en-US"/>
              <a:pPr/>
              <a:t>28</a:t>
            </a:fld>
            <a:r>
              <a:rPr lang="en-US" altLang="en-US"/>
              <a:t>/ 39</a:t>
            </a:r>
          </a:p>
        </p:txBody>
      </p:sp>
      <p:sp>
        <p:nvSpPr>
          <p:cNvPr id="96258" name="Rectangle 2">
            <a:extLst>
              <a:ext uri="{FF2B5EF4-FFF2-40B4-BE49-F238E27FC236}">
                <a16:creationId xmlns:a16="http://schemas.microsoft.com/office/drawing/2014/main" id="{FBFF2CBB-707D-234A-8891-357418F00C15}"/>
              </a:ext>
            </a:extLst>
          </p:cNvPr>
          <p:cNvSpPr>
            <a:spLocks noGrp="1"/>
          </p:cNvSpPr>
          <p:nvPr>
            <p:ph type="title" idx="4294967295"/>
          </p:nvPr>
        </p:nvSpPr>
        <p:spPr bwMode="auto"/>
        <p:txBody>
          <a:bodyPr wrap="square" numCol="1" anchorCtr="0" compatLnSpc="1">
            <a:prstTxWarp prst="textNoShape">
              <a:avLst/>
            </a:prstTxWarp>
          </a:bodyPr>
          <a:lstStyle/>
          <a:p>
            <a:pPr>
              <a:defRPr/>
            </a:pPr>
            <a:r>
              <a:rPr lang="en-US" dirty="0">
                <a:cs typeface="Tahoma" pitchFamily="34" charset="0"/>
              </a:rPr>
              <a:t>LSP – Benefits</a:t>
            </a:r>
          </a:p>
        </p:txBody>
      </p:sp>
      <p:sp>
        <p:nvSpPr>
          <p:cNvPr id="47106" name="Rectangle 3">
            <a:extLst>
              <a:ext uri="{FF2B5EF4-FFF2-40B4-BE49-F238E27FC236}">
                <a16:creationId xmlns:a16="http://schemas.microsoft.com/office/drawing/2014/main" id="{5F67DF52-0AC5-474B-BED4-53C0644F9EF3}"/>
              </a:ext>
            </a:extLst>
          </p:cNvPr>
          <p:cNvSpPr>
            <a:spLocks noGrp="1"/>
          </p:cNvSpPr>
          <p:nvPr>
            <p:ph type="body" idx="4294967295"/>
          </p:nvPr>
        </p:nvSpPr>
        <p:spPr/>
        <p:txBody>
          <a:bodyPr/>
          <a:lstStyle/>
          <a:p>
            <a:pPr lvl="1"/>
            <a:r>
              <a:rPr lang="en-US" altLang="en-US">
                <a:cs typeface="Tahoma" panose="020B0604030504040204" pitchFamily="34" charset="0"/>
              </a:rPr>
              <a:t>design is more flexible</a:t>
            </a:r>
          </a:p>
          <a:p>
            <a:pPr lvl="2"/>
            <a:r>
              <a:rPr lang="en-US" altLang="en-US">
                <a:cs typeface="Tahoma" panose="020B0604030504040204" pitchFamily="34" charset="0"/>
              </a:rPr>
              <a:t>a base type can be confidently substituted for a derived type</a:t>
            </a:r>
          </a:p>
          <a:p>
            <a:pPr lvl="1"/>
            <a:r>
              <a:rPr lang="en-US" altLang="en-US">
                <a:cs typeface="Tahoma" panose="020B0604030504040204" pitchFamily="34" charset="0"/>
              </a:rPr>
              <a:t>code is potentially easier to test</a:t>
            </a:r>
          </a:p>
          <a:p>
            <a:pPr lvl="1"/>
            <a:r>
              <a:rPr lang="en-US" altLang="en-US">
                <a:cs typeface="Tahoma" panose="020B0604030504040204" pitchFamily="34" charset="0"/>
              </a:rPr>
              <a:t>required to support the Open/Closed Principle</a:t>
            </a:r>
          </a:p>
          <a:p>
            <a:endParaRPr lang="en-US" altLang="en-US">
              <a:cs typeface="Tahoma" panose="020B0604030504040204" pitchFamily="34" charset="0"/>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3ABE51CF-0EEA-6243-9D9E-AE4AF5AF8688}"/>
              </a:ext>
            </a:extLst>
          </p:cNvPr>
          <p:cNvSpPr>
            <a:spLocks noGrp="1"/>
          </p:cNvSpPr>
          <p:nvPr>
            <p:ph type="sldNum" sz="quarter" idx="12"/>
          </p:nvPr>
        </p:nvSpPr>
        <p:spPr/>
        <p:txBody>
          <a:bodyPr/>
          <a:lstStyle/>
          <a:p>
            <a:fld id="{7339BBED-6351-8142-97EB-2AE416410011}" type="slidenum">
              <a:rPr lang="en-US" altLang="en-US"/>
              <a:pPr/>
              <a:t>29</a:t>
            </a:fld>
            <a:r>
              <a:rPr lang="en-US" altLang="en-US"/>
              <a:t>/ 39</a:t>
            </a:r>
          </a:p>
        </p:txBody>
      </p:sp>
      <p:sp>
        <p:nvSpPr>
          <p:cNvPr id="97282" name="Rectangle 2">
            <a:extLst>
              <a:ext uri="{FF2B5EF4-FFF2-40B4-BE49-F238E27FC236}">
                <a16:creationId xmlns:a16="http://schemas.microsoft.com/office/drawing/2014/main" id="{0C6B1C1A-63D2-9240-933A-FFE05DD9B43B}"/>
              </a:ext>
            </a:extLst>
          </p:cNvPr>
          <p:cNvSpPr>
            <a:spLocks noGrp="1"/>
          </p:cNvSpPr>
          <p:nvPr>
            <p:ph type="title" idx="4294967295"/>
          </p:nvPr>
        </p:nvSpPr>
        <p:spPr bwMode="auto"/>
        <p:txBody>
          <a:bodyPr wrap="square" numCol="1" anchorCtr="0" compatLnSpc="1">
            <a:prstTxWarp prst="textNoShape">
              <a:avLst/>
            </a:prstTxWarp>
          </a:bodyPr>
          <a:lstStyle/>
          <a:p>
            <a:pPr>
              <a:defRPr/>
            </a:pPr>
            <a:r>
              <a:rPr lang="en-US" sz="4000">
                <a:solidFill>
                  <a:srgbClr val="FF0000"/>
                </a:solidFill>
                <a:cs typeface="Tahoma" pitchFamily="34" charset="0"/>
              </a:rPr>
              <a:t>I</a:t>
            </a:r>
            <a:r>
              <a:rPr lang="en-US" sz="4000">
                <a:cs typeface="Tahoma" pitchFamily="34" charset="0"/>
              </a:rPr>
              <a:t>nterface </a:t>
            </a:r>
            <a:r>
              <a:rPr lang="en-US" sz="4000">
                <a:solidFill>
                  <a:srgbClr val="FF0000"/>
                </a:solidFill>
                <a:cs typeface="Tahoma" pitchFamily="34" charset="0"/>
              </a:rPr>
              <a:t>S</a:t>
            </a:r>
            <a:r>
              <a:rPr lang="en-US" sz="4000">
                <a:cs typeface="Tahoma" pitchFamily="34" charset="0"/>
              </a:rPr>
              <a:t>egregation </a:t>
            </a:r>
            <a:r>
              <a:rPr lang="en-US" sz="4000">
                <a:solidFill>
                  <a:srgbClr val="FF0000"/>
                </a:solidFill>
                <a:cs typeface="Tahoma" pitchFamily="34" charset="0"/>
              </a:rPr>
              <a:t>P</a:t>
            </a:r>
            <a:r>
              <a:rPr lang="en-US" sz="4000">
                <a:cs typeface="Tahoma" pitchFamily="34" charset="0"/>
              </a:rPr>
              <a:t>rinciple </a:t>
            </a:r>
            <a:r>
              <a:rPr lang="en-US" sz="4000">
                <a:solidFill>
                  <a:schemeClr val="bg1"/>
                </a:solidFill>
                <a:cs typeface="Tahoma" pitchFamily="34" charset="0"/>
              </a:rPr>
              <a:t>(ISP)</a:t>
            </a:r>
            <a:endParaRPr lang="en-US" sz="4100">
              <a:solidFill>
                <a:schemeClr val="bg1"/>
              </a:solidFill>
              <a:cs typeface="Tahoma" pitchFamily="34" charset="0"/>
            </a:endParaRPr>
          </a:p>
        </p:txBody>
      </p:sp>
      <p:sp>
        <p:nvSpPr>
          <p:cNvPr id="48130" name="Rectangle 3">
            <a:extLst>
              <a:ext uri="{FF2B5EF4-FFF2-40B4-BE49-F238E27FC236}">
                <a16:creationId xmlns:a16="http://schemas.microsoft.com/office/drawing/2014/main" id="{B422D84F-C1D0-E844-8249-9156FB9A93DE}"/>
              </a:ext>
            </a:extLst>
          </p:cNvPr>
          <p:cNvSpPr>
            <a:spLocks noGrp="1"/>
          </p:cNvSpPr>
          <p:nvPr>
            <p:ph type="body" idx="4294967295"/>
          </p:nvPr>
        </p:nvSpPr>
        <p:spPr>
          <a:xfrm>
            <a:off x="457200" y="1774825"/>
            <a:ext cx="8686800" cy="4625975"/>
          </a:xfrm>
        </p:spPr>
        <p:txBody>
          <a:bodyPr/>
          <a:lstStyle/>
          <a:p>
            <a:pPr>
              <a:lnSpc>
                <a:spcPct val="80000"/>
              </a:lnSpc>
            </a:pPr>
            <a:r>
              <a:rPr lang="en-GB" altLang="en-US" sz="2000" i="1">
                <a:cs typeface="Tahoma" panose="020B0604030504040204" pitchFamily="34" charset="0"/>
              </a:rPr>
              <a:t>Many client-specific interfaces are better than one general purpose interface</a:t>
            </a:r>
          </a:p>
          <a:p>
            <a:pPr>
              <a:lnSpc>
                <a:spcPct val="80000"/>
              </a:lnSpc>
            </a:pPr>
            <a:endParaRPr lang="en-GB" altLang="en-US" sz="2000" i="1">
              <a:cs typeface="Tahoma" panose="020B0604030504040204" pitchFamily="34" charset="0"/>
            </a:endParaRPr>
          </a:p>
          <a:p>
            <a:pPr>
              <a:lnSpc>
                <a:spcPct val="80000"/>
              </a:lnSpc>
            </a:pPr>
            <a:r>
              <a:rPr lang="en-GB" altLang="en-US" sz="2000" i="1">
                <a:cs typeface="Tahoma" panose="020B0604030504040204" pitchFamily="34" charset="0"/>
              </a:rPr>
              <a:t>Clients should not depend on interfaces that they do not use</a:t>
            </a:r>
          </a:p>
          <a:p>
            <a:pPr>
              <a:lnSpc>
                <a:spcPct val="80000"/>
              </a:lnSpc>
            </a:pPr>
            <a:endParaRPr lang="en-GB" altLang="en-US" sz="2000" i="1">
              <a:cs typeface="Tahoma" panose="020B0604030504040204" pitchFamily="34" charset="0"/>
            </a:endParaRPr>
          </a:p>
          <a:p>
            <a:pPr marL="742950" lvl="1" indent="-285750">
              <a:lnSpc>
                <a:spcPct val="80000"/>
              </a:lnSpc>
            </a:pPr>
            <a:r>
              <a:rPr lang="en-GB" altLang="en-US" sz="1800">
                <a:cs typeface="Tahoma" panose="020B0604030504040204" pitchFamily="34" charset="0"/>
              </a:rPr>
              <a:t>Interfaces should be thin and not fat</a:t>
            </a:r>
          </a:p>
          <a:p>
            <a:pPr marL="742950" lvl="1" indent="-285750">
              <a:lnSpc>
                <a:spcPct val="80000"/>
              </a:lnSpc>
            </a:pPr>
            <a:r>
              <a:rPr lang="en-GB" altLang="en-US" sz="1800">
                <a:cs typeface="Tahoma" panose="020B0604030504040204" pitchFamily="34" charset="0"/>
              </a:rPr>
              <a:t>E.g. if you have an interface with 20 methods, then not all implementers of that interface might implement all of those methods</a:t>
            </a:r>
          </a:p>
          <a:p>
            <a:pPr marL="1143000" lvl="2" indent="-228600">
              <a:lnSpc>
                <a:spcPct val="80000"/>
              </a:lnSpc>
            </a:pPr>
            <a:r>
              <a:rPr lang="en-GB" altLang="en-US" sz="1600">
                <a:cs typeface="Tahoma" panose="020B0604030504040204" pitchFamily="34" charset="0"/>
              </a:rPr>
              <a:t>Bring large and fat interfaces into smaller ones which classify the related methods</a:t>
            </a:r>
          </a:p>
          <a:p>
            <a:pPr marL="742950" lvl="1" indent="-285750">
              <a:lnSpc>
                <a:spcPct val="80000"/>
              </a:lnSpc>
            </a:pPr>
            <a:endParaRPr lang="en-GB" altLang="en-US" sz="1800">
              <a:cs typeface="Tahoma" panose="020B0604030504040204" pitchFamily="34" charset="0"/>
            </a:endParaRPr>
          </a:p>
          <a:p>
            <a:pPr>
              <a:lnSpc>
                <a:spcPct val="80000"/>
              </a:lnSpc>
            </a:pPr>
            <a:r>
              <a:rPr lang="en-GB" altLang="en-US" sz="2000">
                <a:cs typeface="Tahoma" panose="020B0604030504040204" pitchFamily="34" charset="0"/>
              </a:rPr>
              <a:t>If you have a class with several different uses, create separate (narrow) interfaces for each use.</a:t>
            </a:r>
          </a:p>
          <a:p>
            <a:pPr>
              <a:lnSpc>
                <a:spcPct val="80000"/>
              </a:lnSpc>
            </a:pPr>
            <a:endParaRPr lang="en-GB" altLang="en-US" sz="2000">
              <a:cs typeface="Tahoma" panose="020B0604030504040204" pitchFamily="34" charset="0"/>
            </a:endParaRPr>
          </a:p>
          <a:p>
            <a:pPr>
              <a:lnSpc>
                <a:spcPct val="80000"/>
              </a:lnSpc>
            </a:pPr>
            <a:r>
              <a:rPr lang="en-GB" altLang="en-US" sz="2000">
                <a:cs typeface="Tahoma" panose="020B0604030504040204" pitchFamily="34" charset="0"/>
              </a:rPr>
              <a:t>Why ISP?</a:t>
            </a:r>
          </a:p>
          <a:p>
            <a:pPr marL="742950" lvl="1" indent="-285750">
              <a:lnSpc>
                <a:spcPct val="80000"/>
              </a:lnSpc>
            </a:pPr>
            <a:r>
              <a:rPr lang="en-GB" altLang="en-US" sz="1800">
                <a:cs typeface="Tahoma" panose="020B0604030504040204" pitchFamily="34" charset="0"/>
              </a:rPr>
              <a:t>The purpose is to make clients use as small and as </a:t>
            </a:r>
            <a:r>
              <a:rPr lang="en-GB" altLang="en-US" sz="1800" b="1">
                <a:solidFill>
                  <a:srgbClr val="008000"/>
                </a:solidFill>
                <a:cs typeface="Tahoma" panose="020B0604030504040204" pitchFamily="34" charset="0"/>
              </a:rPr>
              <a:t>coherent</a:t>
            </a:r>
            <a:r>
              <a:rPr lang="en-GB" altLang="en-US" sz="1800">
                <a:cs typeface="Tahoma" panose="020B0604030504040204" pitchFamily="34" charset="0"/>
              </a:rPr>
              <a:t> an interface as possible.</a:t>
            </a:r>
          </a:p>
          <a:p>
            <a:pPr marL="742950" lvl="1" indent="-285750">
              <a:lnSpc>
                <a:spcPct val="80000"/>
              </a:lnSpc>
            </a:pPr>
            <a:r>
              <a:rPr lang="en-GB" altLang="en-US" sz="1800">
                <a:cs typeface="Tahoma" panose="020B0604030504040204" pitchFamily="34" charset="0"/>
              </a:rPr>
              <a:t>Fat interfaces lead to inadvertent</a:t>
            </a:r>
            <a:r>
              <a:rPr lang="en-GB" altLang="en-US" sz="1800">
                <a:solidFill>
                  <a:srgbClr val="FF0000"/>
                </a:solidFill>
                <a:cs typeface="Tahoma" panose="020B0604030504040204" pitchFamily="34" charset="0"/>
              </a:rPr>
              <a:t> </a:t>
            </a:r>
            <a:r>
              <a:rPr lang="en-GB" altLang="en-US" sz="1800" b="1">
                <a:solidFill>
                  <a:srgbClr val="FF0000"/>
                </a:solidFill>
                <a:cs typeface="Tahoma" panose="020B0604030504040204" pitchFamily="34" charset="0"/>
              </a:rPr>
              <a:t>couplings</a:t>
            </a:r>
            <a:r>
              <a:rPr lang="en-GB" altLang="en-US" sz="1800">
                <a:cs typeface="Tahoma" panose="020B0604030504040204" pitchFamily="34" charset="0"/>
              </a:rPr>
              <a:t> and accidental dependencies between classes.</a:t>
            </a:r>
          </a:p>
          <a:p>
            <a:pPr>
              <a:lnSpc>
                <a:spcPct val="80000"/>
              </a:lnSpc>
            </a:pPr>
            <a:endParaRPr lang="en-US" altLang="en-US" sz="2000" i="1">
              <a:cs typeface="Tahoma" panose="020B060403050404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48130">
                                            <p:txEl>
                                              <p:pRg st="11" end="11"/>
                                            </p:txEl>
                                          </p:spTgt>
                                        </p:tgtEl>
                                        <p:attrNameLst>
                                          <p:attrName>style.visibility</p:attrName>
                                        </p:attrNameLst>
                                      </p:cBhvr>
                                      <p:to>
                                        <p:strVal val="visible"/>
                                      </p:to>
                                    </p:set>
                                    <p:animEffect transition="in" filter="blinds(horizontal)">
                                      <p:cBhvr>
                                        <p:cTn id="7" dur="500"/>
                                        <p:tgtEl>
                                          <p:spTgt spid="48130">
                                            <p:txEl>
                                              <p:pRg st="11" end="11"/>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48130">
                                            <p:txEl>
                                              <p:pRg st="12" end="12"/>
                                            </p:txEl>
                                          </p:spTgt>
                                        </p:tgtEl>
                                        <p:attrNameLst>
                                          <p:attrName>style.visibility</p:attrName>
                                        </p:attrNameLst>
                                      </p:cBhvr>
                                      <p:to>
                                        <p:strVal val="visible"/>
                                      </p:to>
                                    </p:set>
                                    <p:animEffect transition="in" filter="blinds(horizontal)">
                                      <p:cBhvr>
                                        <p:cTn id="10" dur="500"/>
                                        <p:tgtEl>
                                          <p:spTgt spid="48130">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a:extLst>
              <a:ext uri="{FF2B5EF4-FFF2-40B4-BE49-F238E27FC236}">
                <a16:creationId xmlns:a16="http://schemas.microsoft.com/office/drawing/2014/main" id="{2FBE89DB-ADF4-E84A-89C4-68E29D649F53}"/>
              </a:ext>
            </a:extLst>
          </p:cNvPr>
          <p:cNvSpPr>
            <a:spLocks noGrp="1"/>
          </p:cNvSpPr>
          <p:nvPr>
            <p:ph type="sldNum" sz="quarter" idx="12"/>
          </p:nvPr>
        </p:nvSpPr>
        <p:spPr/>
        <p:txBody>
          <a:bodyPr/>
          <a:lstStyle/>
          <a:p>
            <a:fld id="{517D28C2-1B90-3E40-A5A8-0911EDA9A407}" type="slidenum">
              <a:rPr lang="en-US" altLang="en-US"/>
              <a:pPr/>
              <a:t>3</a:t>
            </a:fld>
            <a:r>
              <a:rPr lang="en-US" altLang="en-US"/>
              <a:t>/ 39</a:t>
            </a:r>
          </a:p>
        </p:txBody>
      </p:sp>
      <p:sp>
        <p:nvSpPr>
          <p:cNvPr id="2" name="Title 1">
            <a:extLst>
              <a:ext uri="{FF2B5EF4-FFF2-40B4-BE49-F238E27FC236}">
                <a16:creationId xmlns:a16="http://schemas.microsoft.com/office/drawing/2014/main" id="{FEEC7A0D-95F0-4742-93B0-E8F970FC73C0}"/>
              </a:ext>
            </a:extLst>
          </p:cNvPr>
          <p:cNvSpPr>
            <a:spLocks noGrp="1"/>
          </p:cNvSpPr>
          <p:nvPr>
            <p:ph type="title"/>
          </p:nvPr>
        </p:nvSpPr>
        <p:spPr>
          <a:xfrm>
            <a:off x="457200" y="155575"/>
            <a:ext cx="8229600" cy="1252538"/>
          </a:xfrm>
        </p:spPr>
        <p:txBody>
          <a:bodyPr/>
          <a:lstStyle/>
          <a:p>
            <a:pPr>
              <a:defRPr/>
            </a:pPr>
            <a:endParaRPr lang="en-US"/>
          </a:p>
        </p:txBody>
      </p:sp>
      <p:sp>
        <p:nvSpPr>
          <p:cNvPr id="16386" name="Content Placeholder 2">
            <a:extLst>
              <a:ext uri="{FF2B5EF4-FFF2-40B4-BE49-F238E27FC236}">
                <a16:creationId xmlns:a16="http://schemas.microsoft.com/office/drawing/2014/main" id="{8FF2A247-8DC6-4543-99C2-BD5BFC5A3B32}"/>
              </a:ext>
            </a:extLst>
          </p:cNvPr>
          <p:cNvSpPr>
            <a:spLocks noGrp="1"/>
          </p:cNvSpPr>
          <p:nvPr>
            <p:ph idx="1"/>
          </p:nvPr>
        </p:nvSpPr>
        <p:spPr/>
        <p:txBody>
          <a:bodyPr/>
          <a:lstStyle/>
          <a:p>
            <a:pPr>
              <a:buFont typeface="Wingdings 2" pitchFamily="2" charset="2"/>
              <a:buNone/>
            </a:pPr>
            <a:endParaRPr lang="en-US" altLang="en-US">
              <a:cs typeface="Tahoma" panose="020B0604030504040204" pitchFamily="34" charset="0"/>
            </a:endParaRPr>
          </a:p>
          <a:p>
            <a:pPr>
              <a:buFont typeface="Wingdings 2" pitchFamily="2" charset="2"/>
              <a:buNone/>
            </a:pPr>
            <a:endParaRPr lang="en-US" altLang="en-US">
              <a:cs typeface="Tahoma" panose="020B0604030504040204" pitchFamily="34" charset="0"/>
            </a:endParaRPr>
          </a:p>
          <a:p>
            <a:pPr>
              <a:buFont typeface="Wingdings 2" pitchFamily="2" charset="2"/>
              <a:buNone/>
            </a:pPr>
            <a:endParaRPr lang="en-US" altLang="en-US">
              <a:cs typeface="Tahoma" panose="020B0604030504040204" pitchFamily="34" charset="0"/>
            </a:endParaRPr>
          </a:p>
          <a:p>
            <a:pPr algn="ctr">
              <a:buFont typeface="Wingdings 2" pitchFamily="2" charset="2"/>
              <a:buNone/>
            </a:pPr>
            <a:r>
              <a:rPr lang="en-US" altLang="en-US" sz="4000" b="1">
                <a:cs typeface="Tahoma" panose="020B0604030504040204" pitchFamily="34" charset="0"/>
              </a:rPr>
              <a:t>Cohesion &amp; Coupling</a:t>
            </a:r>
          </a:p>
        </p:txBody>
      </p:sp>
      <p:sp>
        <p:nvSpPr>
          <p:cNvPr id="16387" name="Slide Number Placeholder 3">
            <a:extLst>
              <a:ext uri="{FF2B5EF4-FFF2-40B4-BE49-F238E27FC236}">
                <a16:creationId xmlns:a16="http://schemas.microsoft.com/office/drawing/2014/main" id="{EE3483F4-71CC-B943-B5DE-EC3E015E6591}"/>
              </a:ext>
            </a:extLst>
          </p:cNvPr>
          <p:cNvSpPr txBox="1">
            <a:spLocks noGrp="1"/>
          </p:cNvSpPr>
          <p:nvPr/>
        </p:nvSpPr>
        <p:spPr bwMode="auto">
          <a:xfrm>
            <a:off x="8204200" y="6477000"/>
            <a:ext cx="7334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8" tIns="45710" rIns="91418" bIns="0" anchor="b"/>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rtl="1"/>
            <a:fld id="{CE2628D1-6EB1-6449-876A-F0F8C06CAAF9}" type="slidenum">
              <a:rPr lang="en-US" altLang="en-US" sz="1200">
                <a:solidFill>
                  <a:srgbClr val="3F3F3F"/>
                </a:solidFill>
              </a:rPr>
              <a:pPr algn="r" rtl="1"/>
              <a:t>3</a:t>
            </a:fld>
            <a:endParaRPr lang="en-US" altLang="en-US" sz="1200">
              <a:solidFill>
                <a:srgbClr val="3F3F3F"/>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5">
            <a:extLst>
              <a:ext uri="{FF2B5EF4-FFF2-40B4-BE49-F238E27FC236}">
                <a16:creationId xmlns:a16="http://schemas.microsoft.com/office/drawing/2014/main" id="{8D6B5084-4E84-D941-B0FB-736BD4E88384}"/>
              </a:ext>
            </a:extLst>
          </p:cNvPr>
          <p:cNvSpPr>
            <a:spLocks noGrp="1"/>
          </p:cNvSpPr>
          <p:nvPr>
            <p:ph type="sldNum" sz="quarter" idx="12"/>
          </p:nvPr>
        </p:nvSpPr>
        <p:spPr/>
        <p:txBody>
          <a:bodyPr/>
          <a:lstStyle/>
          <a:p>
            <a:fld id="{0652CA8E-8491-7A4A-B80A-A64E9BFF2E9E}" type="slidenum">
              <a:rPr lang="en-US" altLang="en-US"/>
              <a:pPr/>
              <a:t>30</a:t>
            </a:fld>
            <a:r>
              <a:rPr lang="en-US" altLang="en-US"/>
              <a:t>/ 39</a:t>
            </a:r>
          </a:p>
        </p:txBody>
      </p:sp>
      <p:pic>
        <p:nvPicPr>
          <p:cNvPr id="49153" name="Picture 4">
            <a:extLst>
              <a:ext uri="{FF2B5EF4-FFF2-40B4-BE49-F238E27FC236}">
                <a16:creationId xmlns:a16="http://schemas.microsoft.com/office/drawing/2014/main" id="{072159FB-17B0-EC49-AA82-181F647EDB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r="14066"/>
          <a:stretch>
            <a:fillRect/>
          </a:stretch>
        </p:blipFill>
        <p:spPr bwMode="auto">
          <a:xfrm>
            <a:off x="0" y="1773238"/>
            <a:ext cx="2124075" cy="4652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514" name="Rectangle 2">
            <a:extLst>
              <a:ext uri="{FF2B5EF4-FFF2-40B4-BE49-F238E27FC236}">
                <a16:creationId xmlns:a16="http://schemas.microsoft.com/office/drawing/2014/main" id="{CCB9FD0D-62D7-4A44-AF7F-32DF61D20A5D}"/>
              </a:ext>
            </a:extLst>
          </p:cNvPr>
          <p:cNvSpPr>
            <a:spLocks noGrp="1"/>
          </p:cNvSpPr>
          <p:nvPr>
            <p:ph type="title" idx="4294967295"/>
          </p:nvPr>
        </p:nvSpPr>
        <p:spPr bwMode="auto">
          <a:xfrm>
            <a:off x="0" y="0"/>
            <a:ext cx="8229600" cy="1250950"/>
          </a:xfrm>
        </p:spPr>
        <p:txBody>
          <a:bodyPr wrap="square" numCol="1" anchorCtr="0" compatLnSpc="1">
            <a:prstTxWarp prst="textNoShape">
              <a:avLst/>
            </a:prstTxWarp>
          </a:bodyPr>
          <a:lstStyle/>
          <a:p>
            <a:pPr>
              <a:defRPr/>
            </a:pPr>
            <a:r>
              <a:rPr lang="en-US" sz="2500">
                <a:cs typeface="Tahoma" pitchFamily="34" charset="0"/>
              </a:rPr>
              <a:t>ISP – Example </a:t>
            </a:r>
          </a:p>
        </p:txBody>
      </p:sp>
      <p:pic>
        <p:nvPicPr>
          <p:cNvPr id="64517" name="Picture 5">
            <a:extLst>
              <a:ext uri="{FF2B5EF4-FFF2-40B4-BE49-F238E27FC236}">
                <a16:creationId xmlns:a16="http://schemas.microsoft.com/office/drawing/2014/main" id="{0D1E55C7-6D6C-D741-B6F0-C4D84357E7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11413" y="0"/>
            <a:ext cx="6153150" cy="153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518" name="Picture 6">
            <a:extLst>
              <a:ext uri="{FF2B5EF4-FFF2-40B4-BE49-F238E27FC236}">
                <a16:creationId xmlns:a16="http://schemas.microsoft.com/office/drawing/2014/main" id="{033A51D4-751B-404D-9DCF-D723F7DA1C3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30438" y="1773238"/>
            <a:ext cx="6913562" cy="1336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519" name="Picture 7">
            <a:extLst>
              <a:ext uri="{FF2B5EF4-FFF2-40B4-BE49-F238E27FC236}">
                <a16:creationId xmlns:a16="http://schemas.microsoft.com/office/drawing/2014/main" id="{B51AD8C4-3306-924B-AEA8-67E8F73305E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87563" y="3284538"/>
            <a:ext cx="7092950" cy="351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64517"/>
                                        </p:tgtEl>
                                        <p:attrNameLst>
                                          <p:attrName>style.visibility</p:attrName>
                                        </p:attrNameLst>
                                      </p:cBhvr>
                                      <p:to>
                                        <p:strVal val="visible"/>
                                      </p:to>
                                    </p:set>
                                    <p:animEffect transition="in" filter="blinds(horizontal)">
                                      <p:cBhvr>
                                        <p:cTn id="7" dur="500"/>
                                        <p:tgtEl>
                                          <p:spTgt spid="6451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64518"/>
                                        </p:tgtEl>
                                        <p:attrNameLst>
                                          <p:attrName>style.visibility</p:attrName>
                                        </p:attrNameLst>
                                      </p:cBhvr>
                                      <p:to>
                                        <p:strVal val="visible"/>
                                      </p:to>
                                    </p:set>
                                    <p:animEffect transition="in" filter="blinds(horizontal)">
                                      <p:cBhvr>
                                        <p:cTn id="12" dur="500"/>
                                        <p:tgtEl>
                                          <p:spTgt spid="6451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64519"/>
                                        </p:tgtEl>
                                        <p:attrNameLst>
                                          <p:attrName>style.visibility</p:attrName>
                                        </p:attrNameLst>
                                      </p:cBhvr>
                                      <p:to>
                                        <p:strVal val="visible"/>
                                      </p:to>
                                    </p:set>
                                    <p:animEffect transition="in" filter="blinds(horizontal)">
                                      <p:cBhvr>
                                        <p:cTn id="17" dur="500"/>
                                        <p:tgtEl>
                                          <p:spTgt spid="645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5">
            <a:extLst>
              <a:ext uri="{FF2B5EF4-FFF2-40B4-BE49-F238E27FC236}">
                <a16:creationId xmlns:a16="http://schemas.microsoft.com/office/drawing/2014/main" id="{A02A85B0-2E3C-1840-A9C0-A23DFF6EBAA9}"/>
              </a:ext>
            </a:extLst>
          </p:cNvPr>
          <p:cNvSpPr>
            <a:spLocks noGrp="1"/>
          </p:cNvSpPr>
          <p:nvPr>
            <p:ph type="sldNum" sz="quarter" idx="12"/>
          </p:nvPr>
        </p:nvSpPr>
        <p:spPr/>
        <p:txBody>
          <a:bodyPr/>
          <a:lstStyle/>
          <a:p>
            <a:fld id="{BC19BCC5-B0F2-0C4A-97E5-8B51102A74EA}" type="slidenum">
              <a:rPr lang="en-US" altLang="en-US"/>
              <a:pPr/>
              <a:t>31</a:t>
            </a:fld>
            <a:r>
              <a:rPr lang="en-US" altLang="en-US"/>
              <a:t>/ 39</a:t>
            </a:r>
          </a:p>
        </p:txBody>
      </p:sp>
      <p:sp>
        <p:nvSpPr>
          <p:cNvPr id="65538" name="Rectangle 2">
            <a:extLst>
              <a:ext uri="{FF2B5EF4-FFF2-40B4-BE49-F238E27FC236}">
                <a16:creationId xmlns:a16="http://schemas.microsoft.com/office/drawing/2014/main" id="{44ABB14C-874D-BA4B-8A80-53167F317F8E}"/>
              </a:ext>
            </a:extLst>
          </p:cNvPr>
          <p:cNvSpPr>
            <a:spLocks noGrp="1"/>
          </p:cNvSpPr>
          <p:nvPr>
            <p:ph type="title" idx="4294967295"/>
          </p:nvPr>
        </p:nvSpPr>
        <p:spPr bwMode="auto">
          <a:xfrm>
            <a:off x="0" y="0"/>
            <a:ext cx="8229600" cy="1250950"/>
          </a:xfrm>
        </p:spPr>
        <p:txBody>
          <a:bodyPr wrap="square" numCol="1" anchorCtr="0" compatLnSpc="1">
            <a:prstTxWarp prst="textNoShape">
              <a:avLst/>
            </a:prstTxWarp>
          </a:bodyPr>
          <a:lstStyle/>
          <a:p>
            <a:pPr>
              <a:defRPr/>
            </a:pPr>
            <a:r>
              <a:rPr lang="en-US" sz="2500">
                <a:cs typeface="Tahoma" pitchFamily="34" charset="0"/>
              </a:rPr>
              <a:t>ISP – Example </a:t>
            </a:r>
            <a:r>
              <a:rPr lang="en-US" sz="2500" i="1">
                <a:cs typeface="Tahoma" pitchFamily="34" charset="0"/>
              </a:rPr>
              <a:t>cnt.</a:t>
            </a:r>
          </a:p>
        </p:txBody>
      </p:sp>
      <p:pic>
        <p:nvPicPr>
          <p:cNvPr id="50178" name="Picture 4">
            <a:extLst>
              <a:ext uri="{FF2B5EF4-FFF2-40B4-BE49-F238E27FC236}">
                <a16:creationId xmlns:a16="http://schemas.microsoft.com/office/drawing/2014/main" id="{3507D7E6-A363-1241-9BFA-D05C255AE6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95575" y="549275"/>
            <a:ext cx="6484938" cy="289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541" name="Picture 5">
            <a:extLst>
              <a:ext uri="{FF2B5EF4-FFF2-40B4-BE49-F238E27FC236}">
                <a16:creationId xmlns:a16="http://schemas.microsoft.com/office/drawing/2014/main" id="{783DD1E1-7F60-3A43-BFA8-EDC27B0DB5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860800"/>
            <a:ext cx="8713788" cy="213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180" name="Text Box 6">
            <a:extLst>
              <a:ext uri="{FF2B5EF4-FFF2-40B4-BE49-F238E27FC236}">
                <a16:creationId xmlns:a16="http://schemas.microsoft.com/office/drawing/2014/main" id="{E80ACCEC-9109-8548-A402-A84A43931E48}"/>
              </a:ext>
            </a:extLst>
          </p:cNvPr>
          <p:cNvSpPr txBox="1">
            <a:spLocks noChangeArrowheads="1"/>
          </p:cNvSpPr>
          <p:nvPr/>
        </p:nvSpPr>
        <p:spPr bwMode="auto">
          <a:xfrm>
            <a:off x="323850" y="1557338"/>
            <a:ext cx="2232025" cy="119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spcBef>
                <a:spcPct val="50000"/>
              </a:spcBef>
            </a:pPr>
            <a:r>
              <a:rPr lang="en-US" altLang="en-US"/>
              <a:t>Breaking the fat interface of IDataAccess into two smaller ones: </a:t>
            </a:r>
          </a:p>
        </p:txBody>
      </p:sp>
      <p:sp>
        <p:nvSpPr>
          <p:cNvPr id="65543" name="Text Box 7">
            <a:extLst>
              <a:ext uri="{FF2B5EF4-FFF2-40B4-BE49-F238E27FC236}">
                <a16:creationId xmlns:a16="http://schemas.microsoft.com/office/drawing/2014/main" id="{5000FCC1-73CF-C74E-BA04-3FF762D26650}"/>
              </a:ext>
            </a:extLst>
          </p:cNvPr>
          <p:cNvSpPr txBox="1">
            <a:spLocks noChangeArrowheads="1"/>
          </p:cNvSpPr>
          <p:nvPr/>
        </p:nvSpPr>
        <p:spPr bwMode="auto">
          <a:xfrm>
            <a:off x="611188" y="6092825"/>
            <a:ext cx="78486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spcBef>
                <a:spcPct val="50000"/>
              </a:spcBef>
            </a:pPr>
            <a:r>
              <a:rPr lang="en-US" altLang="en-US"/>
              <a:t>Class that implements the interface does no longer need to implement all methods of the class which it does not need</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65541"/>
                                        </p:tgtEl>
                                        <p:attrNameLst>
                                          <p:attrName>style.visibility</p:attrName>
                                        </p:attrNameLst>
                                      </p:cBhvr>
                                      <p:to>
                                        <p:strVal val="visible"/>
                                      </p:to>
                                    </p:set>
                                    <p:animEffect transition="in" filter="blinds(horizontal)">
                                      <p:cBhvr>
                                        <p:cTn id="7" dur="500"/>
                                        <p:tgtEl>
                                          <p:spTgt spid="65541"/>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65543"/>
                                        </p:tgtEl>
                                        <p:attrNameLst>
                                          <p:attrName>style.visibility</p:attrName>
                                        </p:attrNameLst>
                                      </p:cBhvr>
                                      <p:to>
                                        <p:strVal val="visible"/>
                                      </p:to>
                                    </p:set>
                                    <p:animEffect transition="in" filter="blinds(horizontal)">
                                      <p:cBhvr>
                                        <p:cTn id="10" dur="500"/>
                                        <p:tgtEl>
                                          <p:spTgt spid="655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543"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a:extLst>
              <a:ext uri="{FF2B5EF4-FFF2-40B4-BE49-F238E27FC236}">
                <a16:creationId xmlns:a16="http://schemas.microsoft.com/office/drawing/2014/main" id="{EE44DA1B-832A-364C-BFAA-8537E16FDE14}"/>
              </a:ext>
            </a:extLst>
          </p:cNvPr>
          <p:cNvSpPr>
            <a:spLocks noGrp="1"/>
          </p:cNvSpPr>
          <p:nvPr>
            <p:ph type="sldNum" sz="quarter" idx="12"/>
          </p:nvPr>
        </p:nvSpPr>
        <p:spPr/>
        <p:txBody>
          <a:bodyPr/>
          <a:lstStyle/>
          <a:p>
            <a:fld id="{1B3D71E4-CB4B-9543-83F5-4F3CD67A7C55}" type="slidenum">
              <a:rPr lang="en-US" altLang="en-US"/>
              <a:pPr/>
              <a:t>32</a:t>
            </a:fld>
            <a:r>
              <a:rPr lang="en-US" altLang="en-US"/>
              <a:t>/ 39</a:t>
            </a:r>
          </a:p>
        </p:txBody>
      </p:sp>
      <p:sp>
        <p:nvSpPr>
          <p:cNvPr id="66562" name="Rectangle 2">
            <a:extLst>
              <a:ext uri="{FF2B5EF4-FFF2-40B4-BE49-F238E27FC236}">
                <a16:creationId xmlns:a16="http://schemas.microsoft.com/office/drawing/2014/main" id="{47B0CB1C-FFA8-2048-B253-1CA6EF5748EB}"/>
              </a:ext>
            </a:extLst>
          </p:cNvPr>
          <p:cNvSpPr>
            <a:spLocks noGrp="1"/>
          </p:cNvSpPr>
          <p:nvPr>
            <p:ph type="title" idx="4294967295"/>
          </p:nvPr>
        </p:nvSpPr>
        <p:spPr bwMode="auto"/>
        <p:txBody>
          <a:bodyPr wrap="square" numCol="1" anchorCtr="0" compatLnSpc="1">
            <a:prstTxWarp prst="textNoShape">
              <a:avLst/>
            </a:prstTxWarp>
          </a:bodyPr>
          <a:lstStyle/>
          <a:p>
            <a:pPr>
              <a:defRPr/>
            </a:pPr>
            <a:r>
              <a:rPr lang="en-US">
                <a:cs typeface="Tahoma" pitchFamily="34" charset="0"/>
              </a:rPr>
              <a:t>ISP – Example </a:t>
            </a:r>
            <a:r>
              <a:rPr lang="en-US" i="1">
                <a:cs typeface="Tahoma" pitchFamily="34" charset="0"/>
              </a:rPr>
              <a:t>cnt.</a:t>
            </a:r>
          </a:p>
        </p:txBody>
      </p:sp>
      <p:pic>
        <p:nvPicPr>
          <p:cNvPr id="51202" name="Picture 4">
            <a:extLst>
              <a:ext uri="{FF2B5EF4-FFF2-40B4-BE49-F238E27FC236}">
                <a16:creationId xmlns:a16="http://schemas.microsoft.com/office/drawing/2014/main" id="{A8DA7C40-8180-7A4F-971E-E26E7A5367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088" y="1628775"/>
            <a:ext cx="2667000"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03" name="Picture 5">
            <a:extLst>
              <a:ext uri="{FF2B5EF4-FFF2-40B4-BE49-F238E27FC236}">
                <a16:creationId xmlns:a16="http://schemas.microsoft.com/office/drawing/2014/main" id="{765910DA-AB12-5346-8C42-F8AE412DA3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76825" y="2276475"/>
            <a:ext cx="2590800" cy="3762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53A93653-2BCE-D740-8A1E-30653C4D5C65}"/>
              </a:ext>
            </a:extLst>
          </p:cNvPr>
          <p:cNvSpPr>
            <a:spLocks noGrp="1"/>
          </p:cNvSpPr>
          <p:nvPr>
            <p:ph type="sldNum" sz="quarter" idx="12"/>
          </p:nvPr>
        </p:nvSpPr>
        <p:spPr/>
        <p:txBody>
          <a:bodyPr/>
          <a:lstStyle/>
          <a:p>
            <a:fld id="{B1088AA7-A32A-C845-ADD9-5FC012F7213F}" type="slidenum">
              <a:rPr lang="en-US" altLang="en-US"/>
              <a:pPr/>
              <a:t>33</a:t>
            </a:fld>
            <a:r>
              <a:rPr lang="en-US" altLang="en-US"/>
              <a:t>/ 39</a:t>
            </a:r>
          </a:p>
        </p:txBody>
      </p:sp>
      <p:sp>
        <p:nvSpPr>
          <p:cNvPr id="98306" name="Rectangle 2">
            <a:extLst>
              <a:ext uri="{FF2B5EF4-FFF2-40B4-BE49-F238E27FC236}">
                <a16:creationId xmlns:a16="http://schemas.microsoft.com/office/drawing/2014/main" id="{EEEBA05B-F53E-6248-9A3B-8FCF74F63655}"/>
              </a:ext>
            </a:extLst>
          </p:cNvPr>
          <p:cNvSpPr>
            <a:spLocks noGrp="1"/>
          </p:cNvSpPr>
          <p:nvPr>
            <p:ph type="title" idx="4294967295"/>
          </p:nvPr>
        </p:nvSpPr>
        <p:spPr bwMode="auto"/>
        <p:txBody>
          <a:bodyPr wrap="square" numCol="1" anchorCtr="0" compatLnSpc="1">
            <a:prstTxWarp prst="textNoShape">
              <a:avLst/>
            </a:prstTxWarp>
          </a:bodyPr>
          <a:lstStyle/>
          <a:p>
            <a:pPr>
              <a:defRPr/>
            </a:pPr>
            <a:r>
              <a:rPr lang="en-US">
                <a:cs typeface="Tahoma" pitchFamily="34" charset="0"/>
              </a:rPr>
              <a:t>ISP – Benefits </a:t>
            </a:r>
          </a:p>
        </p:txBody>
      </p:sp>
      <p:sp>
        <p:nvSpPr>
          <p:cNvPr id="52226" name="Rectangle 3">
            <a:extLst>
              <a:ext uri="{FF2B5EF4-FFF2-40B4-BE49-F238E27FC236}">
                <a16:creationId xmlns:a16="http://schemas.microsoft.com/office/drawing/2014/main" id="{556C30D6-C6BE-9142-9AA1-DEF53C5995EE}"/>
              </a:ext>
            </a:extLst>
          </p:cNvPr>
          <p:cNvSpPr>
            <a:spLocks noGrp="1"/>
          </p:cNvSpPr>
          <p:nvPr>
            <p:ph type="body" idx="4294967295"/>
          </p:nvPr>
        </p:nvSpPr>
        <p:spPr/>
        <p:txBody>
          <a:bodyPr/>
          <a:lstStyle/>
          <a:p>
            <a:pPr marL="342900" indent="-342900">
              <a:buFont typeface="Arial" panose="020B0604020202020204" pitchFamily="34" charset="0"/>
              <a:buChar char="•"/>
            </a:pPr>
            <a:r>
              <a:rPr lang="en-US" altLang="en-US" sz="2800">
                <a:cs typeface="Tahoma" panose="020B0604030504040204" pitchFamily="34" charset="0"/>
              </a:rPr>
              <a:t>Cohesion is increased</a:t>
            </a:r>
          </a:p>
          <a:p>
            <a:pPr lvl="1"/>
            <a:r>
              <a:rPr lang="en-US" altLang="en-US" sz="2000">
                <a:cs typeface="Tahoma" panose="020B0604030504040204" pitchFamily="34" charset="0"/>
              </a:rPr>
              <a:t>clients can demand cohesive interfaces</a:t>
            </a:r>
          </a:p>
          <a:p>
            <a:pPr marL="342900" indent="-342900">
              <a:buFont typeface="Arial" panose="020B0604020202020204" pitchFamily="34" charset="0"/>
              <a:buChar char="•"/>
            </a:pPr>
            <a:endParaRPr lang="en-US" altLang="en-US" sz="2800">
              <a:cs typeface="Tahoma" panose="020B0604030504040204" pitchFamily="34" charset="0"/>
            </a:endParaRPr>
          </a:p>
          <a:p>
            <a:pPr marL="342900" indent="-342900">
              <a:buFont typeface="Arial" panose="020B0604020202020204" pitchFamily="34" charset="0"/>
              <a:buChar char="•"/>
            </a:pPr>
            <a:r>
              <a:rPr lang="en-US" altLang="en-US" sz="2800">
                <a:cs typeface="Tahoma" panose="020B0604030504040204" pitchFamily="34" charset="0"/>
              </a:rPr>
              <a:t>Design is more stable</a:t>
            </a:r>
          </a:p>
          <a:p>
            <a:pPr lvl="1"/>
            <a:r>
              <a:rPr lang="en-US" altLang="en-US" sz="2000">
                <a:cs typeface="Tahoma" panose="020B0604030504040204" pitchFamily="34" charset="0"/>
              </a:rPr>
              <a:t>changes are isolated and do not cascade throughout the code</a:t>
            </a:r>
          </a:p>
          <a:p>
            <a:pPr marL="342900" indent="-342900">
              <a:buFont typeface="Arial" panose="020B0604020202020204" pitchFamily="34" charset="0"/>
              <a:buChar char="•"/>
            </a:pPr>
            <a:endParaRPr lang="en-US" altLang="en-US" sz="2800">
              <a:cs typeface="Tahoma" panose="020B0604030504040204" pitchFamily="34" charset="0"/>
            </a:endParaRPr>
          </a:p>
          <a:p>
            <a:pPr marL="342900" indent="-342900">
              <a:buFont typeface="Arial" panose="020B0604020202020204" pitchFamily="34" charset="0"/>
              <a:buChar char="•"/>
            </a:pPr>
            <a:r>
              <a:rPr lang="en-US" altLang="en-US" sz="2800">
                <a:cs typeface="Tahoma" panose="020B0604030504040204" pitchFamily="34" charset="0"/>
              </a:rPr>
              <a:t>Supports the Liskov Substitution Principle </a:t>
            </a:r>
            <a:r>
              <a:rPr lang="en-US" altLang="en-US" sz="2000" i="1">
                <a:cs typeface="Tahoma" panose="020B0604030504040204" pitchFamily="34" charset="0"/>
              </a:rPr>
              <a:t>(Why?)</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A000196A-0F57-064A-8F6E-246868C0FAAC}"/>
              </a:ext>
            </a:extLst>
          </p:cNvPr>
          <p:cNvSpPr>
            <a:spLocks noGrp="1"/>
          </p:cNvSpPr>
          <p:nvPr>
            <p:ph type="sldNum" sz="quarter" idx="12"/>
          </p:nvPr>
        </p:nvSpPr>
        <p:spPr/>
        <p:txBody>
          <a:bodyPr/>
          <a:lstStyle/>
          <a:p>
            <a:fld id="{7EC735AC-481C-7D42-A74C-62E480DC92EC}" type="slidenum">
              <a:rPr lang="en-US" altLang="en-US"/>
              <a:pPr/>
              <a:t>34</a:t>
            </a:fld>
            <a:r>
              <a:rPr lang="en-US" altLang="en-US"/>
              <a:t>/ 39</a:t>
            </a:r>
          </a:p>
        </p:txBody>
      </p:sp>
      <p:sp>
        <p:nvSpPr>
          <p:cNvPr id="99330" name="Rectangle 2">
            <a:extLst>
              <a:ext uri="{FF2B5EF4-FFF2-40B4-BE49-F238E27FC236}">
                <a16:creationId xmlns:a16="http://schemas.microsoft.com/office/drawing/2014/main" id="{1BE84895-7BDB-264B-A2E3-04C40349EC75}"/>
              </a:ext>
            </a:extLst>
          </p:cNvPr>
          <p:cNvSpPr>
            <a:spLocks noGrp="1"/>
          </p:cNvSpPr>
          <p:nvPr>
            <p:ph type="title" idx="4294967295"/>
          </p:nvPr>
        </p:nvSpPr>
        <p:spPr bwMode="auto"/>
        <p:txBody>
          <a:bodyPr wrap="square" numCol="1" anchorCtr="0" compatLnSpc="1">
            <a:prstTxWarp prst="textNoShape">
              <a:avLst/>
            </a:prstTxWarp>
          </a:bodyPr>
          <a:lstStyle/>
          <a:p>
            <a:pPr>
              <a:defRPr/>
            </a:pPr>
            <a:r>
              <a:rPr lang="en-US" sz="4000">
                <a:solidFill>
                  <a:srgbClr val="FF0000"/>
                </a:solidFill>
                <a:cs typeface="Tahoma" pitchFamily="34" charset="0"/>
              </a:rPr>
              <a:t>D</a:t>
            </a:r>
            <a:r>
              <a:rPr lang="en-US" sz="4000">
                <a:cs typeface="Tahoma" pitchFamily="34" charset="0"/>
              </a:rPr>
              <a:t>ependency </a:t>
            </a:r>
            <a:r>
              <a:rPr lang="en-US" sz="4000">
                <a:solidFill>
                  <a:srgbClr val="FF0000"/>
                </a:solidFill>
                <a:cs typeface="Tahoma" pitchFamily="34" charset="0"/>
              </a:rPr>
              <a:t>I</a:t>
            </a:r>
            <a:r>
              <a:rPr lang="en-US" sz="4000">
                <a:cs typeface="Tahoma" pitchFamily="34" charset="0"/>
              </a:rPr>
              <a:t>nversion </a:t>
            </a:r>
            <a:r>
              <a:rPr lang="en-US" sz="4000">
                <a:solidFill>
                  <a:srgbClr val="FF0000"/>
                </a:solidFill>
                <a:cs typeface="Tahoma" pitchFamily="34" charset="0"/>
              </a:rPr>
              <a:t>P</a:t>
            </a:r>
            <a:r>
              <a:rPr lang="en-US" sz="4000">
                <a:cs typeface="Tahoma" pitchFamily="34" charset="0"/>
              </a:rPr>
              <a:t>rinciple </a:t>
            </a:r>
            <a:r>
              <a:rPr lang="en-US" sz="4000">
                <a:solidFill>
                  <a:schemeClr val="bg1"/>
                </a:solidFill>
                <a:cs typeface="Tahoma" pitchFamily="34" charset="0"/>
              </a:rPr>
              <a:t>(DIP)</a:t>
            </a:r>
          </a:p>
        </p:txBody>
      </p:sp>
      <p:sp>
        <p:nvSpPr>
          <p:cNvPr id="45058" name="Rectangle 3">
            <a:extLst>
              <a:ext uri="{FF2B5EF4-FFF2-40B4-BE49-F238E27FC236}">
                <a16:creationId xmlns:a16="http://schemas.microsoft.com/office/drawing/2014/main" id="{ADB43C9E-CA1D-DA4C-9184-1433511AE3F4}"/>
              </a:ext>
            </a:extLst>
          </p:cNvPr>
          <p:cNvSpPr>
            <a:spLocks noGrp="1"/>
          </p:cNvSpPr>
          <p:nvPr>
            <p:ph type="body" idx="4294967295"/>
          </p:nvPr>
        </p:nvSpPr>
        <p:spPr>
          <a:xfrm>
            <a:off x="457200" y="1774825"/>
            <a:ext cx="8686800" cy="4625975"/>
          </a:xfrm>
        </p:spPr>
        <p:txBody>
          <a:bodyPr>
            <a:normAutofit/>
          </a:bodyPr>
          <a:lstStyle/>
          <a:p>
            <a:pPr>
              <a:lnSpc>
                <a:spcPct val="60000"/>
              </a:lnSpc>
              <a:buFont typeface="Wingdings 2" pitchFamily="2" charset="2"/>
              <a:buNone/>
            </a:pPr>
            <a:r>
              <a:rPr lang="en-GB" altLang="en-US" sz="2600" i="1">
                <a:cs typeface="Tahoma" panose="020B0604030504040204" pitchFamily="34" charset="0"/>
              </a:rPr>
              <a:t>High level modules should not depend on low level modules</a:t>
            </a:r>
          </a:p>
          <a:p>
            <a:pPr marL="742950" lvl="1" indent="-285750">
              <a:lnSpc>
                <a:spcPct val="60000"/>
              </a:lnSpc>
              <a:buFont typeface="Wingdings 2" pitchFamily="2" charset="2"/>
              <a:buChar char=""/>
            </a:pPr>
            <a:endParaRPr lang="en-GB" altLang="en-US" sz="2600" i="1">
              <a:cs typeface="Tahoma" panose="020B0604030504040204" pitchFamily="34" charset="0"/>
            </a:endParaRPr>
          </a:p>
          <a:p>
            <a:pPr marL="742950" lvl="1" indent="-285750">
              <a:lnSpc>
                <a:spcPct val="60000"/>
              </a:lnSpc>
              <a:buFont typeface="Wingdings 2" pitchFamily="2" charset="2"/>
              <a:buChar char=""/>
            </a:pPr>
            <a:r>
              <a:rPr lang="en-GB" altLang="en-US" sz="2600" i="1">
                <a:cs typeface="Tahoma" panose="020B0604030504040204" pitchFamily="34" charset="0"/>
              </a:rPr>
              <a:t> both should depend upon abstractions</a:t>
            </a:r>
          </a:p>
          <a:p>
            <a:pPr marL="1006475" lvl="2" indent="-285750">
              <a:lnSpc>
                <a:spcPct val="60000"/>
              </a:lnSpc>
              <a:buFont typeface="Wingdings 2" pitchFamily="2" charset="2"/>
              <a:buChar char=""/>
            </a:pPr>
            <a:r>
              <a:rPr lang="en-US" altLang="en-US" sz="1700" i="1">
                <a:cs typeface="Tahoma" panose="020B0604030504040204" pitchFamily="34" charset="0"/>
              </a:rPr>
              <a:t>Dependency upon lower-level components limits the reuse opportunities of the higher-level components</a:t>
            </a:r>
          </a:p>
          <a:p>
            <a:pPr>
              <a:lnSpc>
                <a:spcPct val="60000"/>
              </a:lnSpc>
              <a:buFont typeface="Wingdings 2" pitchFamily="2" charset="2"/>
              <a:buNone/>
            </a:pPr>
            <a:endParaRPr lang="en-GB" altLang="en-US" sz="2600">
              <a:cs typeface="Tahoma" panose="020B0604030504040204" pitchFamily="34" charset="0"/>
            </a:endParaRPr>
          </a:p>
          <a:p>
            <a:pPr>
              <a:lnSpc>
                <a:spcPct val="60000"/>
              </a:lnSpc>
            </a:pPr>
            <a:r>
              <a:rPr lang="en-GB" altLang="en-US" sz="3000" i="1">
                <a:cs typeface="Tahoma" panose="020B0604030504040204" pitchFamily="34" charset="0"/>
              </a:rPr>
              <a:t>Abstractions should not depend on details</a:t>
            </a:r>
          </a:p>
          <a:p>
            <a:pPr>
              <a:lnSpc>
                <a:spcPct val="60000"/>
              </a:lnSpc>
            </a:pPr>
            <a:endParaRPr lang="en-US" altLang="en-US" sz="1700">
              <a:cs typeface="Tahoma" panose="020B0604030504040204" pitchFamily="34" charset="0"/>
            </a:endParaRPr>
          </a:p>
          <a:p>
            <a:pPr>
              <a:lnSpc>
                <a:spcPct val="60000"/>
              </a:lnSpc>
            </a:pPr>
            <a:endParaRPr lang="en-US" altLang="en-US" sz="1700">
              <a:cs typeface="Tahoma" panose="020B0604030504040204" pitchFamily="34" charset="0"/>
            </a:endParaRPr>
          </a:p>
          <a:p>
            <a:pPr>
              <a:lnSpc>
                <a:spcPct val="60000"/>
              </a:lnSpc>
            </a:pPr>
            <a:r>
              <a:rPr lang="en-US" altLang="en-US" sz="1700">
                <a:cs typeface="Tahoma" panose="020B0604030504040204" pitchFamily="34" charset="0"/>
              </a:rPr>
              <a:t>Change the relation between concrete classes to relationships among abstractions</a:t>
            </a:r>
          </a:p>
          <a:p>
            <a:pPr marL="742950" lvl="1" indent="-285750">
              <a:lnSpc>
                <a:spcPct val="60000"/>
              </a:lnSpc>
            </a:pPr>
            <a:r>
              <a:rPr lang="en-US" altLang="en-US" sz="1500">
                <a:cs typeface="Tahoma" panose="020B0604030504040204" pitchFamily="34" charset="0"/>
              </a:rPr>
              <a:t>Abstraction mechanism: Abstract base classes or Interfaces</a:t>
            </a:r>
          </a:p>
          <a:p>
            <a:pPr>
              <a:lnSpc>
                <a:spcPct val="60000"/>
              </a:lnSpc>
            </a:pPr>
            <a:endParaRPr lang="en-US" altLang="en-US" sz="1900">
              <a:cs typeface="Tahoma" panose="020B0604030504040204" pitchFamily="34" charset="0"/>
            </a:endParaRPr>
          </a:p>
          <a:p>
            <a:pPr>
              <a:lnSpc>
                <a:spcPct val="60000"/>
              </a:lnSpc>
            </a:pPr>
            <a:r>
              <a:rPr lang="en-US" altLang="en-US" sz="1700">
                <a:cs typeface="Tahoma" panose="020B0604030504040204" pitchFamily="34" charset="0"/>
              </a:rPr>
              <a:t>The goal of the dependency inversion principle is to </a:t>
            </a:r>
          </a:p>
          <a:p>
            <a:pPr marL="742950" lvl="1" indent="-285750">
              <a:lnSpc>
                <a:spcPct val="60000"/>
              </a:lnSpc>
            </a:pPr>
            <a:r>
              <a:rPr lang="en-US" altLang="en-US" sz="1300">
                <a:cs typeface="Tahoma" panose="020B0604030504040204" pitchFamily="34" charset="0"/>
              </a:rPr>
              <a:t>decouple high-level components from low-level components </a:t>
            </a:r>
          </a:p>
          <a:p>
            <a:pPr marL="742950" lvl="1" indent="-285750">
              <a:lnSpc>
                <a:spcPct val="60000"/>
              </a:lnSpc>
            </a:pPr>
            <a:r>
              <a:rPr lang="en-US" altLang="en-US" sz="1300">
                <a:cs typeface="Tahoma" panose="020B0604030504040204" pitchFamily="34" charset="0"/>
              </a:rPr>
              <a:t>such that reuse with different low-level component implementations becomes possible</a:t>
            </a:r>
          </a:p>
          <a:p>
            <a:pPr>
              <a:lnSpc>
                <a:spcPct val="60000"/>
              </a:lnSpc>
              <a:buFont typeface="Wingdings 2" pitchFamily="2" charset="2"/>
              <a:buNone/>
            </a:pPr>
            <a:endParaRPr lang="en-GB" altLang="en-US" sz="3000" i="1">
              <a:cs typeface="Tahoma" panose="020B0604030504040204" pitchFamily="34" charset="0"/>
            </a:endParaRPr>
          </a:p>
          <a:p>
            <a:pPr>
              <a:lnSpc>
                <a:spcPct val="60000"/>
              </a:lnSpc>
            </a:pPr>
            <a:r>
              <a:rPr lang="en-GB" altLang="en-US" sz="1700">
                <a:cs typeface="Tahoma" panose="020B0604030504040204" pitchFamily="34" charset="0"/>
              </a:rPr>
              <a:t>High level classes should contain the “business logic”, low level classes should contain the details of the (current) implementation. </a:t>
            </a:r>
          </a:p>
          <a:p>
            <a:pPr>
              <a:lnSpc>
                <a:spcPct val="60000"/>
              </a:lnSpc>
            </a:pPr>
            <a:endParaRPr lang="en-GB" altLang="en-US" sz="1700">
              <a:cs typeface="Tahoma" panose="020B0604030504040204" pitchFamily="34" charset="0"/>
            </a:endParaRPr>
          </a:p>
          <a:p>
            <a:pPr>
              <a:lnSpc>
                <a:spcPct val="60000"/>
              </a:lnSpc>
            </a:pPr>
            <a:r>
              <a:rPr lang="en-GB" altLang="en-US" sz="1700">
                <a:cs typeface="Tahoma" panose="020B0604030504040204" pitchFamily="34" charset="0"/>
              </a:rPr>
              <a:t>Access instances using interfaces or abstract classes to avoid dependency inversion. </a:t>
            </a:r>
          </a:p>
          <a:p>
            <a:pPr>
              <a:lnSpc>
                <a:spcPct val="60000"/>
              </a:lnSpc>
              <a:buFont typeface="Wingdings 2" pitchFamily="2" charset="2"/>
              <a:buNone/>
            </a:pPr>
            <a:endParaRPr lang="en-US" altLang="en-US" sz="1900" i="1">
              <a:cs typeface="Tahoma" panose="020B0604030504040204" pitchFamily="34" charset="0"/>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Slide Number Placeholder 5">
            <a:extLst>
              <a:ext uri="{FF2B5EF4-FFF2-40B4-BE49-F238E27FC236}">
                <a16:creationId xmlns:a16="http://schemas.microsoft.com/office/drawing/2014/main" id="{0349B0A6-EAEE-944F-A5E5-2D16D0284719}"/>
              </a:ext>
            </a:extLst>
          </p:cNvPr>
          <p:cNvSpPr>
            <a:spLocks noGrp="1"/>
          </p:cNvSpPr>
          <p:nvPr>
            <p:ph type="sldNum" sz="quarter" idx="12"/>
          </p:nvPr>
        </p:nvSpPr>
        <p:spPr/>
        <p:txBody>
          <a:bodyPr/>
          <a:lstStyle/>
          <a:p>
            <a:fld id="{EE4AD38E-ED77-9046-BA66-AD929D42033B}" type="slidenum">
              <a:rPr lang="en-US" altLang="en-US"/>
              <a:pPr/>
              <a:t>35</a:t>
            </a:fld>
            <a:r>
              <a:rPr lang="en-US" altLang="en-US"/>
              <a:t>/ 39</a:t>
            </a:r>
          </a:p>
        </p:txBody>
      </p:sp>
      <p:sp>
        <p:nvSpPr>
          <p:cNvPr id="67586" name="Rectangle 2">
            <a:extLst>
              <a:ext uri="{FF2B5EF4-FFF2-40B4-BE49-F238E27FC236}">
                <a16:creationId xmlns:a16="http://schemas.microsoft.com/office/drawing/2014/main" id="{F267F77F-6426-F340-91C4-EB3122475EA4}"/>
              </a:ext>
            </a:extLst>
          </p:cNvPr>
          <p:cNvSpPr>
            <a:spLocks noGrp="1"/>
          </p:cNvSpPr>
          <p:nvPr>
            <p:ph type="title" idx="4294967295"/>
          </p:nvPr>
        </p:nvSpPr>
        <p:spPr bwMode="auto">
          <a:xfrm>
            <a:off x="0" y="0"/>
            <a:ext cx="8229600" cy="1250950"/>
          </a:xfrm>
        </p:spPr>
        <p:txBody>
          <a:bodyPr wrap="square" numCol="1" anchorCtr="0" compatLnSpc="1">
            <a:prstTxWarp prst="textNoShape">
              <a:avLst/>
            </a:prstTxWarp>
          </a:bodyPr>
          <a:lstStyle/>
          <a:p>
            <a:pPr>
              <a:defRPr/>
            </a:pPr>
            <a:r>
              <a:rPr lang="en-US" sz="3300" dirty="0">
                <a:cs typeface="Tahoma" pitchFamily="34" charset="0"/>
              </a:rPr>
              <a:t>DIP – Example </a:t>
            </a:r>
          </a:p>
        </p:txBody>
      </p:sp>
      <p:grpSp>
        <p:nvGrpSpPr>
          <p:cNvPr id="55298" name="Group 7">
            <a:extLst>
              <a:ext uri="{FF2B5EF4-FFF2-40B4-BE49-F238E27FC236}">
                <a16:creationId xmlns:a16="http://schemas.microsoft.com/office/drawing/2014/main" id="{9DB7CD88-72B0-034E-8928-53F3CD9671E8}"/>
              </a:ext>
            </a:extLst>
          </p:cNvPr>
          <p:cNvGrpSpPr>
            <a:grpSpLocks/>
          </p:cNvGrpSpPr>
          <p:nvPr/>
        </p:nvGrpSpPr>
        <p:grpSpPr bwMode="auto">
          <a:xfrm>
            <a:off x="6227763" y="1773238"/>
            <a:ext cx="1368425" cy="1008062"/>
            <a:chOff x="4150" y="1254"/>
            <a:chExt cx="1179" cy="771"/>
          </a:xfrm>
        </p:grpSpPr>
        <p:sp>
          <p:nvSpPr>
            <p:cNvPr id="55329" name="Rectangle 4">
              <a:extLst>
                <a:ext uri="{FF2B5EF4-FFF2-40B4-BE49-F238E27FC236}">
                  <a16:creationId xmlns:a16="http://schemas.microsoft.com/office/drawing/2014/main" id="{DC8562E2-DEFB-774F-A970-B175E458FE39}"/>
                </a:ext>
              </a:extLst>
            </p:cNvPr>
            <p:cNvSpPr>
              <a:spLocks noChangeArrowheads="1"/>
            </p:cNvSpPr>
            <p:nvPr/>
          </p:nvSpPr>
          <p:spPr bwMode="auto">
            <a:xfrm>
              <a:off x="4150" y="1707"/>
              <a:ext cx="1179" cy="318"/>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a:t>GetData()</a:t>
              </a:r>
            </a:p>
          </p:txBody>
        </p:sp>
        <p:sp>
          <p:nvSpPr>
            <p:cNvPr id="55330" name="Rectangle 5">
              <a:extLst>
                <a:ext uri="{FF2B5EF4-FFF2-40B4-BE49-F238E27FC236}">
                  <a16:creationId xmlns:a16="http://schemas.microsoft.com/office/drawing/2014/main" id="{0090F044-8959-4742-A5B0-A54720A39C30}"/>
                </a:ext>
              </a:extLst>
            </p:cNvPr>
            <p:cNvSpPr>
              <a:spLocks noChangeArrowheads="1"/>
            </p:cNvSpPr>
            <p:nvPr/>
          </p:nvSpPr>
          <p:spPr bwMode="auto">
            <a:xfrm>
              <a:off x="4150" y="1254"/>
              <a:ext cx="1179" cy="272"/>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a:t>DataAccess</a:t>
              </a:r>
            </a:p>
          </p:txBody>
        </p:sp>
        <p:sp>
          <p:nvSpPr>
            <p:cNvPr id="55331" name="Rectangle 6">
              <a:extLst>
                <a:ext uri="{FF2B5EF4-FFF2-40B4-BE49-F238E27FC236}">
                  <a16:creationId xmlns:a16="http://schemas.microsoft.com/office/drawing/2014/main" id="{2389763D-3F1D-AE49-A691-E64F511ADE5B}"/>
                </a:ext>
              </a:extLst>
            </p:cNvPr>
            <p:cNvSpPr>
              <a:spLocks noChangeArrowheads="1"/>
            </p:cNvSpPr>
            <p:nvPr/>
          </p:nvSpPr>
          <p:spPr bwMode="auto">
            <a:xfrm>
              <a:off x="4150" y="1526"/>
              <a:ext cx="1179" cy="182"/>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endParaRPr lang="en-US" altLang="en-US"/>
            </a:p>
          </p:txBody>
        </p:sp>
      </p:grpSp>
      <p:grpSp>
        <p:nvGrpSpPr>
          <p:cNvPr id="55299" name="Group 11">
            <a:extLst>
              <a:ext uri="{FF2B5EF4-FFF2-40B4-BE49-F238E27FC236}">
                <a16:creationId xmlns:a16="http://schemas.microsoft.com/office/drawing/2014/main" id="{9E3BCADC-E22B-6349-9189-D975603106E1}"/>
              </a:ext>
            </a:extLst>
          </p:cNvPr>
          <p:cNvGrpSpPr>
            <a:grpSpLocks/>
          </p:cNvGrpSpPr>
          <p:nvPr/>
        </p:nvGrpSpPr>
        <p:grpSpPr bwMode="auto">
          <a:xfrm>
            <a:off x="6227763" y="2924175"/>
            <a:ext cx="1800225" cy="1008063"/>
            <a:chOff x="4150" y="2251"/>
            <a:chExt cx="1179" cy="771"/>
          </a:xfrm>
        </p:grpSpPr>
        <p:sp>
          <p:nvSpPr>
            <p:cNvPr id="55326" name="Rectangle 4">
              <a:extLst>
                <a:ext uri="{FF2B5EF4-FFF2-40B4-BE49-F238E27FC236}">
                  <a16:creationId xmlns:a16="http://schemas.microsoft.com/office/drawing/2014/main" id="{56E2EFD1-7146-4547-8ADB-C8590792437C}"/>
                </a:ext>
              </a:extLst>
            </p:cNvPr>
            <p:cNvSpPr>
              <a:spLocks noChangeArrowheads="1"/>
            </p:cNvSpPr>
            <p:nvPr/>
          </p:nvSpPr>
          <p:spPr bwMode="auto">
            <a:xfrm>
              <a:off x="4150" y="2704"/>
              <a:ext cx="1179" cy="318"/>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a:t>Format()</a:t>
              </a:r>
            </a:p>
          </p:txBody>
        </p:sp>
        <p:sp>
          <p:nvSpPr>
            <p:cNvPr id="55327" name="Rectangle 5">
              <a:extLst>
                <a:ext uri="{FF2B5EF4-FFF2-40B4-BE49-F238E27FC236}">
                  <a16:creationId xmlns:a16="http://schemas.microsoft.com/office/drawing/2014/main" id="{56F5BDA4-A9AA-5145-B04A-D72F2E401C01}"/>
                </a:ext>
              </a:extLst>
            </p:cNvPr>
            <p:cNvSpPr>
              <a:spLocks noChangeArrowheads="1"/>
            </p:cNvSpPr>
            <p:nvPr/>
          </p:nvSpPr>
          <p:spPr bwMode="auto">
            <a:xfrm>
              <a:off x="4150" y="2251"/>
              <a:ext cx="1179" cy="272"/>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a:t>ReportFormater</a:t>
              </a:r>
            </a:p>
          </p:txBody>
        </p:sp>
        <p:sp>
          <p:nvSpPr>
            <p:cNvPr id="55328" name="Rectangle 6">
              <a:extLst>
                <a:ext uri="{FF2B5EF4-FFF2-40B4-BE49-F238E27FC236}">
                  <a16:creationId xmlns:a16="http://schemas.microsoft.com/office/drawing/2014/main" id="{5D3FE172-E444-FD49-8E06-38A346BA2064}"/>
                </a:ext>
              </a:extLst>
            </p:cNvPr>
            <p:cNvSpPr>
              <a:spLocks noChangeArrowheads="1"/>
            </p:cNvSpPr>
            <p:nvPr/>
          </p:nvSpPr>
          <p:spPr bwMode="auto">
            <a:xfrm>
              <a:off x="4150" y="2523"/>
              <a:ext cx="1179" cy="182"/>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endParaRPr lang="en-US" altLang="en-US"/>
            </a:p>
          </p:txBody>
        </p:sp>
      </p:grpSp>
      <p:grpSp>
        <p:nvGrpSpPr>
          <p:cNvPr id="55300" name="Group 15">
            <a:extLst>
              <a:ext uri="{FF2B5EF4-FFF2-40B4-BE49-F238E27FC236}">
                <a16:creationId xmlns:a16="http://schemas.microsoft.com/office/drawing/2014/main" id="{8E80C372-B18C-404A-B3A5-95B1E068FB24}"/>
              </a:ext>
            </a:extLst>
          </p:cNvPr>
          <p:cNvGrpSpPr>
            <a:grpSpLocks/>
          </p:cNvGrpSpPr>
          <p:nvPr/>
        </p:nvGrpSpPr>
        <p:grpSpPr bwMode="auto">
          <a:xfrm>
            <a:off x="3779838" y="2420938"/>
            <a:ext cx="1439862" cy="1008062"/>
            <a:chOff x="4150" y="3158"/>
            <a:chExt cx="1179" cy="771"/>
          </a:xfrm>
        </p:grpSpPr>
        <p:sp>
          <p:nvSpPr>
            <p:cNvPr id="55323" name="Rectangle 4">
              <a:extLst>
                <a:ext uri="{FF2B5EF4-FFF2-40B4-BE49-F238E27FC236}">
                  <a16:creationId xmlns:a16="http://schemas.microsoft.com/office/drawing/2014/main" id="{543FD5B1-A999-E04F-AAB0-960AB9DEDB1B}"/>
                </a:ext>
              </a:extLst>
            </p:cNvPr>
            <p:cNvSpPr>
              <a:spLocks noChangeArrowheads="1"/>
            </p:cNvSpPr>
            <p:nvPr/>
          </p:nvSpPr>
          <p:spPr bwMode="auto">
            <a:xfrm>
              <a:off x="4150" y="3611"/>
              <a:ext cx="1179" cy="318"/>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a:t>Print()</a:t>
              </a:r>
            </a:p>
          </p:txBody>
        </p:sp>
        <p:sp>
          <p:nvSpPr>
            <p:cNvPr id="55324" name="Rectangle 5">
              <a:extLst>
                <a:ext uri="{FF2B5EF4-FFF2-40B4-BE49-F238E27FC236}">
                  <a16:creationId xmlns:a16="http://schemas.microsoft.com/office/drawing/2014/main" id="{7F4DBBB4-3025-A845-82C6-428393CB93E3}"/>
                </a:ext>
              </a:extLst>
            </p:cNvPr>
            <p:cNvSpPr>
              <a:spLocks noChangeArrowheads="1"/>
            </p:cNvSpPr>
            <p:nvPr/>
          </p:nvSpPr>
          <p:spPr bwMode="auto">
            <a:xfrm>
              <a:off x="4150" y="3158"/>
              <a:ext cx="1179" cy="272"/>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a:t>ReportPrinter</a:t>
              </a:r>
            </a:p>
          </p:txBody>
        </p:sp>
        <p:sp>
          <p:nvSpPr>
            <p:cNvPr id="55325" name="Rectangle 6">
              <a:extLst>
                <a:ext uri="{FF2B5EF4-FFF2-40B4-BE49-F238E27FC236}">
                  <a16:creationId xmlns:a16="http://schemas.microsoft.com/office/drawing/2014/main" id="{A76338BC-D397-B646-BBE9-B9148660FAE4}"/>
                </a:ext>
              </a:extLst>
            </p:cNvPr>
            <p:cNvSpPr>
              <a:spLocks noChangeArrowheads="1"/>
            </p:cNvSpPr>
            <p:nvPr/>
          </p:nvSpPr>
          <p:spPr bwMode="auto">
            <a:xfrm>
              <a:off x="4150" y="3430"/>
              <a:ext cx="1179" cy="182"/>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endParaRPr lang="en-US" altLang="en-US"/>
            </a:p>
          </p:txBody>
        </p:sp>
      </p:grpSp>
      <p:grpSp>
        <p:nvGrpSpPr>
          <p:cNvPr id="55301" name="Group 19">
            <a:extLst>
              <a:ext uri="{FF2B5EF4-FFF2-40B4-BE49-F238E27FC236}">
                <a16:creationId xmlns:a16="http://schemas.microsoft.com/office/drawing/2014/main" id="{06C5D5AE-6CB2-AC4D-BCC8-EA17257074F5}"/>
              </a:ext>
            </a:extLst>
          </p:cNvPr>
          <p:cNvGrpSpPr>
            <a:grpSpLocks/>
          </p:cNvGrpSpPr>
          <p:nvPr/>
        </p:nvGrpSpPr>
        <p:grpSpPr bwMode="auto">
          <a:xfrm>
            <a:off x="611188" y="2349500"/>
            <a:ext cx="1439862" cy="1079500"/>
            <a:chOff x="1610" y="1933"/>
            <a:chExt cx="907" cy="680"/>
          </a:xfrm>
        </p:grpSpPr>
        <p:sp>
          <p:nvSpPr>
            <p:cNvPr id="55320" name="Rectangle 4">
              <a:extLst>
                <a:ext uri="{FF2B5EF4-FFF2-40B4-BE49-F238E27FC236}">
                  <a16:creationId xmlns:a16="http://schemas.microsoft.com/office/drawing/2014/main" id="{5E92A634-ADC3-A24F-9BF2-62D25012ED02}"/>
                </a:ext>
              </a:extLst>
            </p:cNvPr>
            <p:cNvSpPr>
              <a:spLocks noChangeArrowheads="1"/>
            </p:cNvSpPr>
            <p:nvPr/>
          </p:nvSpPr>
          <p:spPr bwMode="auto">
            <a:xfrm>
              <a:off x="1610" y="2386"/>
              <a:ext cx="907" cy="227"/>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a:t>Print()</a:t>
              </a:r>
            </a:p>
          </p:txBody>
        </p:sp>
        <p:sp>
          <p:nvSpPr>
            <p:cNvPr id="55321" name="Rectangle 5">
              <a:extLst>
                <a:ext uri="{FF2B5EF4-FFF2-40B4-BE49-F238E27FC236}">
                  <a16:creationId xmlns:a16="http://schemas.microsoft.com/office/drawing/2014/main" id="{AEF9D415-152B-634A-AB8E-A7822EAA7DF8}"/>
                </a:ext>
              </a:extLst>
            </p:cNvPr>
            <p:cNvSpPr>
              <a:spLocks noChangeArrowheads="1"/>
            </p:cNvSpPr>
            <p:nvPr/>
          </p:nvSpPr>
          <p:spPr bwMode="auto">
            <a:xfrm>
              <a:off x="1610" y="1933"/>
              <a:ext cx="907" cy="272"/>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a:t>Report</a:t>
              </a:r>
            </a:p>
          </p:txBody>
        </p:sp>
        <p:sp>
          <p:nvSpPr>
            <p:cNvPr id="55322" name="Rectangle 6">
              <a:extLst>
                <a:ext uri="{FF2B5EF4-FFF2-40B4-BE49-F238E27FC236}">
                  <a16:creationId xmlns:a16="http://schemas.microsoft.com/office/drawing/2014/main" id="{27CCDD52-EC5B-5A49-AE80-8DEABC818D78}"/>
                </a:ext>
              </a:extLst>
            </p:cNvPr>
            <p:cNvSpPr>
              <a:spLocks noChangeArrowheads="1"/>
            </p:cNvSpPr>
            <p:nvPr/>
          </p:nvSpPr>
          <p:spPr bwMode="auto">
            <a:xfrm>
              <a:off x="1610" y="2205"/>
              <a:ext cx="907" cy="182"/>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endParaRPr lang="en-US" altLang="en-US"/>
            </a:p>
          </p:txBody>
        </p:sp>
      </p:grpSp>
      <p:sp>
        <p:nvSpPr>
          <p:cNvPr id="55302" name="Line 23">
            <a:extLst>
              <a:ext uri="{FF2B5EF4-FFF2-40B4-BE49-F238E27FC236}">
                <a16:creationId xmlns:a16="http://schemas.microsoft.com/office/drawing/2014/main" id="{166AABEB-6350-034D-A800-D47A89FBDE4D}"/>
              </a:ext>
            </a:extLst>
          </p:cNvPr>
          <p:cNvSpPr>
            <a:spLocks noChangeShapeType="1"/>
          </p:cNvSpPr>
          <p:nvPr/>
        </p:nvSpPr>
        <p:spPr bwMode="auto">
          <a:xfrm>
            <a:off x="5219700" y="2565400"/>
            <a:ext cx="100806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303" name="Line 24">
            <a:extLst>
              <a:ext uri="{FF2B5EF4-FFF2-40B4-BE49-F238E27FC236}">
                <a16:creationId xmlns:a16="http://schemas.microsoft.com/office/drawing/2014/main" id="{DB810973-20FB-E94F-B19D-C8A883066C59}"/>
              </a:ext>
            </a:extLst>
          </p:cNvPr>
          <p:cNvSpPr>
            <a:spLocks noChangeShapeType="1"/>
          </p:cNvSpPr>
          <p:nvPr/>
        </p:nvSpPr>
        <p:spPr bwMode="auto">
          <a:xfrm>
            <a:off x="5219700" y="3213100"/>
            <a:ext cx="100806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304" name="Line 25">
            <a:extLst>
              <a:ext uri="{FF2B5EF4-FFF2-40B4-BE49-F238E27FC236}">
                <a16:creationId xmlns:a16="http://schemas.microsoft.com/office/drawing/2014/main" id="{BBBFC100-75B8-FD4D-BC27-C1A70A69B27B}"/>
              </a:ext>
            </a:extLst>
          </p:cNvPr>
          <p:cNvSpPr>
            <a:spLocks noChangeShapeType="1"/>
          </p:cNvSpPr>
          <p:nvPr/>
        </p:nvSpPr>
        <p:spPr bwMode="auto">
          <a:xfrm>
            <a:off x="2051050" y="2924175"/>
            <a:ext cx="172878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55305" name="Group 26">
            <a:extLst>
              <a:ext uri="{FF2B5EF4-FFF2-40B4-BE49-F238E27FC236}">
                <a16:creationId xmlns:a16="http://schemas.microsoft.com/office/drawing/2014/main" id="{684400F5-1BA8-954E-9929-7305B6D88783}"/>
              </a:ext>
            </a:extLst>
          </p:cNvPr>
          <p:cNvGrpSpPr>
            <a:grpSpLocks/>
          </p:cNvGrpSpPr>
          <p:nvPr/>
        </p:nvGrpSpPr>
        <p:grpSpPr bwMode="auto">
          <a:xfrm>
            <a:off x="611188" y="4005263"/>
            <a:ext cx="1439862" cy="1079500"/>
            <a:chOff x="1610" y="1933"/>
            <a:chExt cx="907" cy="680"/>
          </a:xfrm>
        </p:grpSpPr>
        <p:sp>
          <p:nvSpPr>
            <p:cNvPr id="55317" name="Rectangle 4">
              <a:extLst>
                <a:ext uri="{FF2B5EF4-FFF2-40B4-BE49-F238E27FC236}">
                  <a16:creationId xmlns:a16="http://schemas.microsoft.com/office/drawing/2014/main" id="{1DB06636-33BA-4A40-ACF3-CB59FAFF1086}"/>
                </a:ext>
              </a:extLst>
            </p:cNvPr>
            <p:cNvSpPr>
              <a:spLocks noChangeArrowheads="1"/>
            </p:cNvSpPr>
            <p:nvPr/>
          </p:nvSpPr>
          <p:spPr bwMode="auto">
            <a:xfrm>
              <a:off x="1610" y="2386"/>
              <a:ext cx="907" cy="227"/>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a:t>Print()</a:t>
              </a:r>
            </a:p>
          </p:txBody>
        </p:sp>
        <p:sp>
          <p:nvSpPr>
            <p:cNvPr id="55318" name="Rectangle 5">
              <a:extLst>
                <a:ext uri="{FF2B5EF4-FFF2-40B4-BE49-F238E27FC236}">
                  <a16:creationId xmlns:a16="http://schemas.microsoft.com/office/drawing/2014/main" id="{E590C59A-4BB6-BB4F-9367-E1184B954847}"/>
                </a:ext>
              </a:extLst>
            </p:cNvPr>
            <p:cNvSpPr>
              <a:spLocks noChangeArrowheads="1"/>
            </p:cNvSpPr>
            <p:nvPr/>
          </p:nvSpPr>
          <p:spPr bwMode="auto">
            <a:xfrm>
              <a:off x="1610" y="1933"/>
              <a:ext cx="907" cy="272"/>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a:t>TabloidReport</a:t>
              </a:r>
            </a:p>
          </p:txBody>
        </p:sp>
        <p:sp>
          <p:nvSpPr>
            <p:cNvPr id="55319" name="Rectangle 6">
              <a:extLst>
                <a:ext uri="{FF2B5EF4-FFF2-40B4-BE49-F238E27FC236}">
                  <a16:creationId xmlns:a16="http://schemas.microsoft.com/office/drawing/2014/main" id="{3A104C15-43C4-B04A-BF05-E44C0D698691}"/>
                </a:ext>
              </a:extLst>
            </p:cNvPr>
            <p:cNvSpPr>
              <a:spLocks noChangeArrowheads="1"/>
            </p:cNvSpPr>
            <p:nvPr/>
          </p:nvSpPr>
          <p:spPr bwMode="auto">
            <a:xfrm>
              <a:off x="1610" y="2205"/>
              <a:ext cx="907" cy="182"/>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endParaRPr lang="en-US" altLang="en-US"/>
            </a:p>
          </p:txBody>
        </p:sp>
      </p:grpSp>
      <p:sp>
        <p:nvSpPr>
          <p:cNvPr id="55306" name="Line 30">
            <a:extLst>
              <a:ext uri="{FF2B5EF4-FFF2-40B4-BE49-F238E27FC236}">
                <a16:creationId xmlns:a16="http://schemas.microsoft.com/office/drawing/2014/main" id="{1ECF084F-42E4-404D-9079-85C0E41C55BD}"/>
              </a:ext>
            </a:extLst>
          </p:cNvPr>
          <p:cNvSpPr>
            <a:spLocks noChangeShapeType="1"/>
          </p:cNvSpPr>
          <p:nvPr/>
        </p:nvSpPr>
        <p:spPr bwMode="auto">
          <a:xfrm>
            <a:off x="1331913" y="3429000"/>
            <a:ext cx="0" cy="576263"/>
          </a:xfrm>
          <a:prstGeom prst="line">
            <a:avLst/>
          </a:prstGeom>
          <a:noFill/>
          <a:ln w="9525">
            <a:solidFill>
              <a:schemeClr val="tx1"/>
            </a:solidFill>
            <a:round/>
            <a:headEnd type="triangle" w="lg" len="lg"/>
            <a:tailEnd/>
          </a:ln>
          <a:extLst>
            <a:ext uri="{909E8E84-426E-40DD-AFC4-6F175D3DCCD1}">
              <a14:hiddenFill xmlns:a14="http://schemas.microsoft.com/office/drawing/2010/main">
                <a:noFill/>
              </a14:hiddenFill>
            </a:ext>
          </a:extLst>
        </p:spPr>
        <p:txBody>
          <a:bodyPr/>
          <a:lstStyle/>
          <a:p>
            <a:endParaRPr lang="en-US"/>
          </a:p>
        </p:txBody>
      </p:sp>
      <p:grpSp>
        <p:nvGrpSpPr>
          <p:cNvPr id="55307" name="Group 31">
            <a:extLst>
              <a:ext uri="{FF2B5EF4-FFF2-40B4-BE49-F238E27FC236}">
                <a16:creationId xmlns:a16="http://schemas.microsoft.com/office/drawing/2014/main" id="{C514BABC-E60A-8A46-B188-CE18859D10DE}"/>
              </a:ext>
            </a:extLst>
          </p:cNvPr>
          <p:cNvGrpSpPr>
            <a:grpSpLocks/>
          </p:cNvGrpSpPr>
          <p:nvPr/>
        </p:nvGrpSpPr>
        <p:grpSpPr bwMode="auto">
          <a:xfrm>
            <a:off x="3419475" y="4437063"/>
            <a:ext cx="2376488" cy="1008062"/>
            <a:chOff x="4150" y="3158"/>
            <a:chExt cx="1179" cy="771"/>
          </a:xfrm>
        </p:grpSpPr>
        <p:sp>
          <p:nvSpPr>
            <p:cNvPr id="55314" name="Rectangle 4">
              <a:extLst>
                <a:ext uri="{FF2B5EF4-FFF2-40B4-BE49-F238E27FC236}">
                  <a16:creationId xmlns:a16="http://schemas.microsoft.com/office/drawing/2014/main" id="{B5C6446F-9842-6641-AE56-67DDCCE08619}"/>
                </a:ext>
              </a:extLst>
            </p:cNvPr>
            <p:cNvSpPr>
              <a:spLocks noChangeArrowheads="1"/>
            </p:cNvSpPr>
            <p:nvPr/>
          </p:nvSpPr>
          <p:spPr bwMode="auto">
            <a:xfrm>
              <a:off x="4150" y="3611"/>
              <a:ext cx="1179" cy="318"/>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a:t>Print()</a:t>
              </a:r>
            </a:p>
          </p:txBody>
        </p:sp>
        <p:sp>
          <p:nvSpPr>
            <p:cNvPr id="55315" name="Rectangle 5">
              <a:extLst>
                <a:ext uri="{FF2B5EF4-FFF2-40B4-BE49-F238E27FC236}">
                  <a16:creationId xmlns:a16="http://schemas.microsoft.com/office/drawing/2014/main" id="{591C74CB-D71B-BE4A-B1B3-16111B0DC88D}"/>
                </a:ext>
              </a:extLst>
            </p:cNvPr>
            <p:cNvSpPr>
              <a:spLocks noChangeArrowheads="1"/>
            </p:cNvSpPr>
            <p:nvPr/>
          </p:nvSpPr>
          <p:spPr bwMode="auto">
            <a:xfrm>
              <a:off x="4150" y="3158"/>
              <a:ext cx="1179" cy="272"/>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a:t>TabloidReportPrinter</a:t>
              </a:r>
            </a:p>
          </p:txBody>
        </p:sp>
        <p:sp>
          <p:nvSpPr>
            <p:cNvPr id="55316" name="Rectangle 6">
              <a:extLst>
                <a:ext uri="{FF2B5EF4-FFF2-40B4-BE49-F238E27FC236}">
                  <a16:creationId xmlns:a16="http://schemas.microsoft.com/office/drawing/2014/main" id="{78B29DF1-E855-7B41-A70C-8802845E92D7}"/>
                </a:ext>
              </a:extLst>
            </p:cNvPr>
            <p:cNvSpPr>
              <a:spLocks noChangeArrowheads="1"/>
            </p:cNvSpPr>
            <p:nvPr/>
          </p:nvSpPr>
          <p:spPr bwMode="auto">
            <a:xfrm>
              <a:off x="4150" y="3430"/>
              <a:ext cx="1179" cy="182"/>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endParaRPr lang="en-US" altLang="en-US"/>
            </a:p>
          </p:txBody>
        </p:sp>
      </p:grpSp>
      <p:grpSp>
        <p:nvGrpSpPr>
          <p:cNvPr id="55308" name="Group 35">
            <a:extLst>
              <a:ext uri="{FF2B5EF4-FFF2-40B4-BE49-F238E27FC236}">
                <a16:creationId xmlns:a16="http://schemas.microsoft.com/office/drawing/2014/main" id="{445C7DFE-C6A7-C84B-A6E6-8DB51553B3D9}"/>
              </a:ext>
            </a:extLst>
          </p:cNvPr>
          <p:cNvGrpSpPr>
            <a:grpSpLocks/>
          </p:cNvGrpSpPr>
          <p:nvPr/>
        </p:nvGrpSpPr>
        <p:grpSpPr bwMode="auto">
          <a:xfrm>
            <a:off x="6156325" y="4437063"/>
            <a:ext cx="2124075" cy="1008062"/>
            <a:chOff x="4150" y="2251"/>
            <a:chExt cx="1179" cy="771"/>
          </a:xfrm>
        </p:grpSpPr>
        <p:sp>
          <p:nvSpPr>
            <p:cNvPr id="55311" name="Rectangle 4">
              <a:extLst>
                <a:ext uri="{FF2B5EF4-FFF2-40B4-BE49-F238E27FC236}">
                  <a16:creationId xmlns:a16="http://schemas.microsoft.com/office/drawing/2014/main" id="{0C322992-A4BE-064F-94EC-5ACB334CEC90}"/>
                </a:ext>
              </a:extLst>
            </p:cNvPr>
            <p:cNvSpPr>
              <a:spLocks noChangeArrowheads="1"/>
            </p:cNvSpPr>
            <p:nvPr/>
          </p:nvSpPr>
          <p:spPr bwMode="auto">
            <a:xfrm>
              <a:off x="4150" y="2704"/>
              <a:ext cx="1179" cy="318"/>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a:t>Format()</a:t>
              </a:r>
            </a:p>
          </p:txBody>
        </p:sp>
        <p:sp>
          <p:nvSpPr>
            <p:cNvPr id="55312" name="Rectangle 5">
              <a:extLst>
                <a:ext uri="{FF2B5EF4-FFF2-40B4-BE49-F238E27FC236}">
                  <a16:creationId xmlns:a16="http://schemas.microsoft.com/office/drawing/2014/main" id="{3DA3463A-51A7-E542-BCF6-8D9D88A01EA2}"/>
                </a:ext>
              </a:extLst>
            </p:cNvPr>
            <p:cNvSpPr>
              <a:spLocks noChangeArrowheads="1"/>
            </p:cNvSpPr>
            <p:nvPr/>
          </p:nvSpPr>
          <p:spPr bwMode="auto">
            <a:xfrm>
              <a:off x="4150" y="2251"/>
              <a:ext cx="1179" cy="272"/>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sz="1600"/>
                <a:t>TabloidReportFormater</a:t>
              </a:r>
            </a:p>
          </p:txBody>
        </p:sp>
        <p:sp>
          <p:nvSpPr>
            <p:cNvPr id="55313" name="Rectangle 6">
              <a:extLst>
                <a:ext uri="{FF2B5EF4-FFF2-40B4-BE49-F238E27FC236}">
                  <a16:creationId xmlns:a16="http://schemas.microsoft.com/office/drawing/2014/main" id="{18394755-DC56-3F4E-A6C6-D51ED678E432}"/>
                </a:ext>
              </a:extLst>
            </p:cNvPr>
            <p:cNvSpPr>
              <a:spLocks noChangeArrowheads="1"/>
            </p:cNvSpPr>
            <p:nvPr/>
          </p:nvSpPr>
          <p:spPr bwMode="auto">
            <a:xfrm>
              <a:off x="4150" y="2523"/>
              <a:ext cx="1179" cy="182"/>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endParaRPr lang="en-US" altLang="en-US"/>
            </a:p>
          </p:txBody>
        </p:sp>
      </p:grpSp>
      <p:sp>
        <p:nvSpPr>
          <p:cNvPr id="55309" name="Line 39">
            <a:extLst>
              <a:ext uri="{FF2B5EF4-FFF2-40B4-BE49-F238E27FC236}">
                <a16:creationId xmlns:a16="http://schemas.microsoft.com/office/drawing/2014/main" id="{D6288C0D-73A7-304A-BF82-33D141370C18}"/>
              </a:ext>
            </a:extLst>
          </p:cNvPr>
          <p:cNvSpPr>
            <a:spLocks noChangeShapeType="1"/>
          </p:cNvSpPr>
          <p:nvPr/>
        </p:nvSpPr>
        <p:spPr bwMode="auto">
          <a:xfrm>
            <a:off x="4356100" y="3429000"/>
            <a:ext cx="0" cy="1008063"/>
          </a:xfrm>
          <a:prstGeom prst="line">
            <a:avLst/>
          </a:prstGeom>
          <a:noFill/>
          <a:ln w="9525">
            <a:solidFill>
              <a:schemeClr val="tx1"/>
            </a:solidFill>
            <a:round/>
            <a:headEnd type="triangle" w="lg" len="lg"/>
            <a:tailEnd/>
          </a:ln>
          <a:extLst>
            <a:ext uri="{909E8E84-426E-40DD-AFC4-6F175D3DCCD1}">
              <a14:hiddenFill xmlns:a14="http://schemas.microsoft.com/office/drawing/2010/main">
                <a:noFill/>
              </a14:hiddenFill>
            </a:ext>
          </a:extLst>
        </p:spPr>
        <p:txBody>
          <a:bodyPr/>
          <a:lstStyle/>
          <a:p>
            <a:endParaRPr lang="en-US"/>
          </a:p>
        </p:txBody>
      </p:sp>
      <p:sp>
        <p:nvSpPr>
          <p:cNvPr id="55310" name="Line 40">
            <a:extLst>
              <a:ext uri="{FF2B5EF4-FFF2-40B4-BE49-F238E27FC236}">
                <a16:creationId xmlns:a16="http://schemas.microsoft.com/office/drawing/2014/main" id="{4E80E08E-B9A6-6C48-B246-B56052D8B9C6}"/>
              </a:ext>
            </a:extLst>
          </p:cNvPr>
          <p:cNvSpPr>
            <a:spLocks noChangeShapeType="1"/>
          </p:cNvSpPr>
          <p:nvPr/>
        </p:nvSpPr>
        <p:spPr bwMode="auto">
          <a:xfrm>
            <a:off x="7019925" y="3932238"/>
            <a:ext cx="0" cy="504825"/>
          </a:xfrm>
          <a:prstGeom prst="line">
            <a:avLst/>
          </a:prstGeom>
          <a:noFill/>
          <a:ln w="9525">
            <a:solidFill>
              <a:schemeClr val="tx1"/>
            </a:solidFill>
            <a:round/>
            <a:headEnd type="triangle" w="lg" len="lg"/>
            <a:tailEnd/>
          </a:ln>
          <a:extLst>
            <a:ext uri="{909E8E84-426E-40DD-AFC4-6F175D3DCCD1}">
              <a14:hiddenFill xmlns:a14="http://schemas.microsoft.com/office/drawing/2010/main">
                <a:noFill/>
              </a14:hiddenFill>
            </a:ext>
          </a:extLst>
        </p:spPr>
        <p:txBody>
          <a:bodyPr/>
          <a:lstStyle/>
          <a:p>
            <a:endParaRPr lang="en-US"/>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Slide Number Placeholder 5">
            <a:extLst>
              <a:ext uri="{FF2B5EF4-FFF2-40B4-BE49-F238E27FC236}">
                <a16:creationId xmlns:a16="http://schemas.microsoft.com/office/drawing/2014/main" id="{20850837-9E89-8B49-A061-7F4418E714FB}"/>
              </a:ext>
            </a:extLst>
          </p:cNvPr>
          <p:cNvSpPr>
            <a:spLocks noGrp="1"/>
          </p:cNvSpPr>
          <p:nvPr>
            <p:ph type="sldNum" sz="quarter" idx="12"/>
          </p:nvPr>
        </p:nvSpPr>
        <p:spPr/>
        <p:txBody>
          <a:bodyPr/>
          <a:lstStyle/>
          <a:p>
            <a:fld id="{4A860EE1-D25F-EA48-804D-5C9347127BA9}" type="slidenum">
              <a:rPr lang="en-US" altLang="en-US"/>
              <a:pPr/>
              <a:t>36</a:t>
            </a:fld>
            <a:r>
              <a:rPr lang="en-US" altLang="en-US"/>
              <a:t>/ 39</a:t>
            </a:r>
          </a:p>
        </p:txBody>
      </p:sp>
      <p:sp>
        <p:nvSpPr>
          <p:cNvPr id="74754" name="Rectangle 2">
            <a:extLst>
              <a:ext uri="{FF2B5EF4-FFF2-40B4-BE49-F238E27FC236}">
                <a16:creationId xmlns:a16="http://schemas.microsoft.com/office/drawing/2014/main" id="{EAE880F5-CB08-F245-BB17-AFD8057820D0}"/>
              </a:ext>
            </a:extLst>
          </p:cNvPr>
          <p:cNvSpPr>
            <a:spLocks noGrp="1"/>
          </p:cNvSpPr>
          <p:nvPr>
            <p:ph type="title" idx="4294967295"/>
          </p:nvPr>
        </p:nvSpPr>
        <p:spPr bwMode="auto">
          <a:xfrm>
            <a:off x="179388" y="0"/>
            <a:ext cx="8229600" cy="1250950"/>
          </a:xfrm>
        </p:spPr>
        <p:txBody>
          <a:bodyPr wrap="square" numCol="1" anchorCtr="0" compatLnSpc="1">
            <a:prstTxWarp prst="textNoShape">
              <a:avLst/>
            </a:prstTxWarp>
          </a:bodyPr>
          <a:lstStyle/>
          <a:p>
            <a:pPr>
              <a:defRPr/>
            </a:pPr>
            <a:r>
              <a:rPr lang="en-US" dirty="0">
                <a:cs typeface="Tahoma" pitchFamily="34" charset="0"/>
              </a:rPr>
              <a:t>DIP</a:t>
            </a:r>
          </a:p>
        </p:txBody>
      </p:sp>
      <p:pic>
        <p:nvPicPr>
          <p:cNvPr id="57346" name="Picture 3">
            <a:extLst>
              <a:ext uri="{FF2B5EF4-FFF2-40B4-BE49-F238E27FC236}">
                <a16:creationId xmlns:a16="http://schemas.microsoft.com/office/drawing/2014/main" id="{07506A05-1336-9642-BEF8-04E678813C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20838" y="0"/>
            <a:ext cx="7523162" cy="2171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7347" name="Group 6">
            <a:extLst>
              <a:ext uri="{FF2B5EF4-FFF2-40B4-BE49-F238E27FC236}">
                <a16:creationId xmlns:a16="http://schemas.microsoft.com/office/drawing/2014/main" id="{BE6D69A7-9306-9B4E-98D8-3E3F55EA326F}"/>
              </a:ext>
            </a:extLst>
          </p:cNvPr>
          <p:cNvGrpSpPr>
            <a:grpSpLocks/>
          </p:cNvGrpSpPr>
          <p:nvPr/>
        </p:nvGrpSpPr>
        <p:grpSpPr bwMode="auto">
          <a:xfrm>
            <a:off x="5076825" y="2276475"/>
            <a:ext cx="1439863" cy="1008063"/>
            <a:chOff x="4150" y="3158"/>
            <a:chExt cx="1179" cy="771"/>
          </a:xfrm>
        </p:grpSpPr>
        <p:sp>
          <p:nvSpPr>
            <p:cNvPr id="57366" name="Rectangle 4">
              <a:extLst>
                <a:ext uri="{FF2B5EF4-FFF2-40B4-BE49-F238E27FC236}">
                  <a16:creationId xmlns:a16="http://schemas.microsoft.com/office/drawing/2014/main" id="{602B9C7B-C75C-574F-9EB2-65993553D7B3}"/>
                </a:ext>
              </a:extLst>
            </p:cNvPr>
            <p:cNvSpPr>
              <a:spLocks noChangeArrowheads="1"/>
            </p:cNvSpPr>
            <p:nvPr/>
          </p:nvSpPr>
          <p:spPr bwMode="auto">
            <a:xfrm>
              <a:off x="4150" y="3611"/>
              <a:ext cx="1179" cy="318"/>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a:t>Print()</a:t>
              </a:r>
            </a:p>
          </p:txBody>
        </p:sp>
        <p:sp>
          <p:nvSpPr>
            <p:cNvPr id="57367" name="Rectangle 5">
              <a:extLst>
                <a:ext uri="{FF2B5EF4-FFF2-40B4-BE49-F238E27FC236}">
                  <a16:creationId xmlns:a16="http://schemas.microsoft.com/office/drawing/2014/main" id="{2C86B0F2-0374-454A-97D6-A22D587F9AC1}"/>
                </a:ext>
              </a:extLst>
            </p:cNvPr>
            <p:cNvSpPr>
              <a:spLocks noChangeArrowheads="1"/>
            </p:cNvSpPr>
            <p:nvPr/>
          </p:nvSpPr>
          <p:spPr bwMode="auto">
            <a:xfrm>
              <a:off x="4150" y="3158"/>
              <a:ext cx="1179" cy="272"/>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a:t>ReportPrinter</a:t>
              </a:r>
            </a:p>
          </p:txBody>
        </p:sp>
        <p:sp>
          <p:nvSpPr>
            <p:cNvPr id="57368" name="Rectangle 6">
              <a:extLst>
                <a:ext uri="{FF2B5EF4-FFF2-40B4-BE49-F238E27FC236}">
                  <a16:creationId xmlns:a16="http://schemas.microsoft.com/office/drawing/2014/main" id="{AC9E5821-DF3F-DC48-965A-A24212B0D5F9}"/>
                </a:ext>
              </a:extLst>
            </p:cNvPr>
            <p:cNvSpPr>
              <a:spLocks noChangeArrowheads="1"/>
            </p:cNvSpPr>
            <p:nvPr/>
          </p:nvSpPr>
          <p:spPr bwMode="auto">
            <a:xfrm>
              <a:off x="4150" y="3430"/>
              <a:ext cx="1179" cy="182"/>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endParaRPr lang="en-US" altLang="en-US"/>
            </a:p>
          </p:txBody>
        </p:sp>
      </p:grpSp>
      <p:grpSp>
        <p:nvGrpSpPr>
          <p:cNvPr id="57348" name="Group 11">
            <a:extLst>
              <a:ext uri="{FF2B5EF4-FFF2-40B4-BE49-F238E27FC236}">
                <a16:creationId xmlns:a16="http://schemas.microsoft.com/office/drawing/2014/main" id="{0211778C-D502-714B-A4BD-05C0E0147D42}"/>
              </a:ext>
            </a:extLst>
          </p:cNvPr>
          <p:cNvGrpSpPr>
            <a:grpSpLocks/>
          </p:cNvGrpSpPr>
          <p:nvPr/>
        </p:nvGrpSpPr>
        <p:grpSpPr bwMode="auto">
          <a:xfrm>
            <a:off x="1908175" y="2205038"/>
            <a:ext cx="1439863" cy="1079500"/>
            <a:chOff x="1610" y="1933"/>
            <a:chExt cx="907" cy="680"/>
          </a:xfrm>
        </p:grpSpPr>
        <p:sp>
          <p:nvSpPr>
            <p:cNvPr id="57363" name="Rectangle 4">
              <a:extLst>
                <a:ext uri="{FF2B5EF4-FFF2-40B4-BE49-F238E27FC236}">
                  <a16:creationId xmlns:a16="http://schemas.microsoft.com/office/drawing/2014/main" id="{FE99B597-5BB3-F040-B051-57AEF17EA850}"/>
                </a:ext>
              </a:extLst>
            </p:cNvPr>
            <p:cNvSpPr>
              <a:spLocks noChangeArrowheads="1"/>
            </p:cNvSpPr>
            <p:nvPr/>
          </p:nvSpPr>
          <p:spPr bwMode="auto">
            <a:xfrm>
              <a:off x="1610" y="2386"/>
              <a:ext cx="907" cy="227"/>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a:t>Print()</a:t>
              </a:r>
            </a:p>
          </p:txBody>
        </p:sp>
        <p:sp>
          <p:nvSpPr>
            <p:cNvPr id="57364" name="Rectangle 5">
              <a:extLst>
                <a:ext uri="{FF2B5EF4-FFF2-40B4-BE49-F238E27FC236}">
                  <a16:creationId xmlns:a16="http://schemas.microsoft.com/office/drawing/2014/main" id="{2B916679-4EA9-B447-B470-31E07500A315}"/>
                </a:ext>
              </a:extLst>
            </p:cNvPr>
            <p:cNvSpPr>
              <a:spLocks noChangeArrowheads="1"/>
            </p:cNvSpPr>
            <p:nvPr/>
          </p:nvSpPr>
          <p:spPr bwMode="auto">
            <a:xfrm>
              <a:off x="1610" y="1933"/>
              <a:ext cx="907" cy="272"/>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a:t>TabloidReport</a:t>
              </a:r>
            </a:p>
          </p:txBody>
        </p:sp>
        <p:sp>
          <p:nvSpPr>
            <p:cNvPr id="57365" name="Rectangle 6">
              <a:extLst>
                <a:ext uri="{FF2B5EF4-FFF2-40B4-BE49-F238E27FC236}">
                  <a16:creationId xmlns:a16="http://schemas.microsoft.com/office/drawing/2014/main" id="{4BE7CA98-808B-6744-84C7-2E1EC5E8F207}"/>
                </a:ext>
              </a:extLst>
            </p:cNvPr>
            <p:cNvSpPr>
              <a:spLocks noChangeArrowheads="1"/>
            </p:cNvSpPr>
            <p:nvPr/>
          </p:nvSpPr>
          <p:spPr bwMode="auto">
            <a:xfrm>
              <a:off x="1610" y="2205"/>
              <a:ext cx="907" cy="182"/>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endParaRPr lang="en-US" altLang="en-US"/>
            </a:p>
          </p:txBody>
        </p:sp>
      </p:grpSp>
      <p:sp>
        <p:nvSpPr>
          <p:cNvPr id="74768" name="Rectangle 4">
            <a:extLst>
              <a:ext uri="{FF2B5EF4-FFF2-40B4-BE49-F238E27FC236}">
                <a16:creationId xmlns:a16="http://schemas.microsoft.com/office/drawing/2014/main" id="{19EFAD6A-5BE3-F249-9DB7-A3F5A5784241}"/>
              </a:ext>
            </a:extLst>
          </p:cNvPr>
          <p:cNvSpPr>
            <a:spLocks noChangeArrowheads="1"/>
          </p:cNvSpPr>
          <p:nvPr/>
        </p:nvSpPr>
        <p:spPr bwMode="auto">
          <a:xfrm>
            <a:off x="5003800" y="4595813"/>
            <a:ext cx="1439863" cy="415925"/>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i="1"/>
              <a:t>Print()</a:t>
            </a:r>
          </a:p>
        </p:txBody>
      </p:sp>
      <p:sp>
        <p:nvSpPr>
          <p:cNvPr id="74769" name="Rectangle 5">
            <a:extLst>
              <a:ext uri="{FF2B5EF4-FFF2-40B4-BE49-F238E27FC236}">
                <a16:creationId xmlns:a16="http://schemas.microsoft.com/office/drawing/2014/main" id="{DC539B9A-F5DA-414E-8BDC-05CD50125E2E}"/>
              </a:ext>
            </a:extLst>
          </p:cNvPr>
          <p:cNvSpPr>
            <a:spLocks noChangeArrowheads="1"/>
          </p:cNvSpPr>
          <p:nvPr/>
        </p:nvSpPr>
        <p:spPr bwMode="auto">
          <a:xfrm>
            <a:off x="5003800" y="3716338"/>
            <a:ext cx="1439863" cy="642937"/>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sz="1600" i="1"/>
              <a:t>IReportPrinter</a:t>
            </a:r>
          </a:p>
          <a:p>
            <a:pPr algn="ctr"/>
            <a:r>
              <a:rPr lang="en-US" altLang="en-US" sz="1200" i="1"/>
              <a:t>&lt;&lt;Interface&gt;&gt;</a:t>
            </a:r>
          </a:p>
        </p:txBody>
      </p:sp>
      <p:sp>
        <p:nvSpPr>
          <p:cNvPr id="74770" name="Rectangle 6">
            <a:extLst>
              <a:ext uri="{FF2B5EF4-FFF2-40B4-BE49-F238E27FC236}">
                <a16:creationId xmlns:a16="http://schemas.microsoft.com/office/drawing/2014/main" id="{363F0C3A-701E-0341-92CA-F17BCE8804FE}"/>
              </a:ext>
            </a:extLst>
          </p:cNvPr>
          <p:cNvSpPr>
            <a:spLocks noChangeArrowheads="1"/>
          </p:cNvSpPr>
          <p:nvPr/>
        </p:nvSpPr>
        <p:spPr bwMode="auto">
          <a:xfrm>
            <a:off x="5003800" y="4359275"/>
            <a:ext cx="1439863" cy="238125"/>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endParaRPr lang="en-US" altLang="en-US"/>
          </a:p>
        </p:txBody>
      </p:sp>
      <p:grpSp>
        <p:nvGrpSpPr>
          <p:cNvPr id="74772" name="Group 20">
            <a:extLst>
              <a:ext uri="{FF2B5EF4-FFF2-40B4-BE49-F238E27FC236}">
                <a16:creationId xmlns:a16="http://schemas.microsoft.com/office/drawing/2014/main" id="{ECE0CE3C-7468-A844-B030-98810E2BC7B1}"/>
              </a:ext>
            </a:extLst>
          </p:cNvPr>
          <p:cNvGrpSpPr>
            <a:grpSpLocks/>
          </p:cNvGrpSpPr>
          <p:nvPr/>
        </p:nvGrpSpPr>
        <p:grpSpPr bwMode="auto">
          <a:xfrm>
            <a:off x="1835150" y="3932238"/>
            <a:ext cx="1439863" cy="1079500"/>
            <a:chOff x="1610" y="1933"/>
            <a:chExt cx="907" cy="680"/>
          </a:xfrm>
        </p:grpSpPr>
        <p:sp>
          <p:nvSpPr>
            <p:cNvPr id="57360" name="Rectangle 4">
              <a:extLst>
                <a:ext uri="{FF2B5EF4-FFF2-40B4-BE49-F238E27FC236}">
                  <a16:creationId xmlns:a16="http://schemas.microsoft.com/office/drawing/2014/main" id="{1812D3F3-7FF2-A046-8185-E862A9A7923A}"/>
                </a:ext>
              </a:extLst>
            </p:cNvPr>
            <p:cNvSpPr>
              <a:spLocks noChangeArrowheads="1"/>
            </p:cNvSpPr>
            <p:nvPr/>
          </p:nvSpPr>
          <p:spPr bwMode="auto">
            <a:xfrm>
              <a:off x="1610" y="2386"/>
              <a:ext cx="907" cy="227"/>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a:t>Print()</a:t>
              </a:r>
            </a:p>
          </p:txBody>
        </p:sp>
        <p:sp>
          <p:nvSpPr>
            <p:cNvPr id="57361" name="Rectangle 5">
              <a:extLst>
                <a:ext uri="{FF2B5EF4-FFF2-40B4-BE49-F238E27FC236}">
                  <a16:creationId xmlns:a16="http://schemas.microsoft.com/office/drawing/2014/main" id="{DB033A93-0B58-7943-A4EF-89B80209050F}"/>
                </a:ext>
              </a:extLst>
            </p:cNvPr>
            <p:cNvSpPr>
              <a:spLocks noChangeArrowheads="1"/>
            </p:cNvSpPr>
            <p:nvPr/>
          </p:nvSpPr>
          <p:spPr bwMode="auto">
            <a:xfrm>
              <a:off x="1610" y="1933"/>
              <a:ext cx="907" cy="272"/>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a:t>TabloidReport</a:t>
              </a:r>
            </a:p>
          </p:txBody>
        </p:sp>
        <p:sp>
          <p:nvSpPr>
            <p:cNvPr id="57362" name="Rectangle 6">
              <a:extLst>
                <a:ext uri="{FF2B5EF4-FFF2-40B4-BE49-F238E27FC236}">
                  <a16:creationId xmlns:a16="http://schemas.microsoft.com/office/drawing/2014/main" id="{E94C49BA-69E5-7946-B8EF-8CA4A1438321}"/>
                </a:ext>
              </a:extLst>
            </p:cNvPr>
            <p:cNvSpPr>
              <a:spLocks noChangeArrowheads="1"/>
            </p:cNvSpPr>
            <p:nvPr/>
          </p:nvSpPr>
          <p:spPr bwMode="auto">
            <a:xfrm>
              <a:off x="1610" y="2205"/>
              <a:ext cx="907" cy="182"/>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endParaRPr lang="en-US" altLang="en-US"/>
            </a:p>
          </p:txBody>
        </p:sp>
      </p:grpSp>
      <p:grpSp>
        <p:nvGrpSpPr>
          <p:cNvPr id="74776" name="Group 24">
            <a:extLst>
              <a:ext uri="{FF2B5EF4-FFF2-40B4-BE49-F238E27FC236}">
                <a16:creationId xmlns:a16="http://schemas.microsoft.com/office/drawing/2014/main" id="{871234A2-4791-3349-B014-F16C1506BC19}"/>
              </a:ext>
            </a:extLst>
          </p:cNvPr>
          <p:cNvGrpSpPr>
            <a:grpSpLocks/>
          </p:cNvGrpSpPr>
          <p:nvPr/>
        </p:nvGrpSpPr>
        <p:grpSpPr bwMode="auto">
          <a:xfrm>
            <a:off x="5003800" y="5849938"/>
            <a:ext cx="1439863" cy="1008062"/>
            <a:chOff x="4150" y="3158"/>
            <a:chExt cx="1179" cy="771"/>
          </a:xfrm>
        </p:grpSpPr>
        <p:sp>
          <p:nvSpPr>
            <p:cNvPr id="57357" name="Rectangle 4">
              <a:extLst>
                <a:ext uri="{FF2B5EF4-FFF2-40B4-BE49-F238E27FC236}">
                  <a16:creationId xmlns:a16="http://schemas.microsoft.com/office/drawing/2014/main" id="{D7C9EAC0-EB6E-DA43-91AB-984818E78F63}"/>
                </a:ext>
              </a:extLst>
            </p:cNvPr>
            <p:cNvSpPr>
              <a:spLocks noChangeArrowheads="1"/>
            </p:cNvSpPr>
            <p:nvPr/>
          </p:nvSpPr>
          <p:spPr bwMode="auto">
            <a:xfrm>
              <a:off x="4150" y="3611"/>
              <a:ext cx="1179" cy="318"/>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i="1"/>
                <a:t>Print()</a:t>
              </a:r>
            </a:p>
          </p:txBody>
        </p:sp>
        <p:sp>
          <p:nvSpPr>
            <p:cNvPr id="57358" name="Rectangle 5">
              <a:extLst>
                <a:ext uri="{FF2B5EF4-FFF2-40B4-BE49-F238E27FC236}">
                  <a16:creationId xmlns:a16="http://schemas.microsoft.com/office/drawing/2014/main" id="{A60E7D0F-C879-BC42-B762-0AF991219BC4}"/>
                </a:ext>
              </a:extLst>
            </p:cNvPr>
            <p:cNvSpPr>
              <a:spLocks noChangeArrowheads="1"/>
            </p:cNvSpPr>
            <p:nvPr/>
          </p:nvSpPr>
          <p:spPr bwMode="auto">
            <a:xfrm>
              <a:off x="4150" y="3158"/>
              <a:ext cx="1179" cy="272"/>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i="1"/>
                <a:t>ReportPrinter</a:t>
              </a:r>
            </a:p>
          </p:txBody>
        </p:sp>
        <p:sp>
          <p:nvSpPr>
            <p:cNvPr id="57359" name="Rectangle 6">
              <a:extLst>
                <a:ext uri="{FF2B5EF4-FFF2-40B4-BE49-F238E27FC236}">
                  <a16:creationId xmlns:a16="http://schemas.microsoft.com/office/drawing/2014/main" id="{52F93F33-40C6-2147-9C0F-26CF2F0CADA6}"/>
                </a:ext>
              </a:extLst>
            </p:cNvPr>
            <p:cNvSpPr>
              <a:spLocks noChangeArrowheads="1"/>
            </p:cNvSpPr>
            <p:nvPr/>
          </p:nvSpPr>
          <p:spPr bwMode="auto">
            <a:xfrm>
              <a:off x="4150" y="3430"/>
              <a:ext cx="1179" cy="182"/>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endParaRPr lang="en-US" altLang="en-US"/>
            </a:p>
          </p:txBody>
        </p:sp>
      </p:grpSp>
      <p:sp>
        <p:nvSpPr>
          <p:cNvPr id="74780" name="Line 28">
            <a:extLst>
              <a:ext uri="{FF2B5EF4-FFF2-40B4-BE49-F238E27FC236}">
                <a16:creationId xmlns:a16="http://schemas.microsoft.com/office/drawing/2014/main" id="{0AA22AA2-6584-8148-A46E-D4376E8915E6}"/>
              </a:ext>
            </a:extLst>
          </p:cNvPr>
          <p:cNvSpPr>
            <a:spLocks noChangeShapeType="1"/>
          </p:cNvSpPr>
          <p:nvPr/>
        </p:nvSpPr>
        <p:spPr bwMode="auto">
          <a:xfrm flipH="1" flipV="1">
            <a:off x="5651500" y="5013325"/>
            <a:ext cx="0" cy="863600"/>
          </a:xfrm>
          <a:prstGeom prst="line">
            <a:avLst/>
          </a:prstGeom>
          <a:noFill/>
          <a:ln w="9525">
            <a:solidFill>
              <a:schemeClr val="tx1"/>
            </a:solidFill>
            <a:prstDash val="dash"/>
            <a:round/>
            <a:headEn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26" name="Line 28">
            <a:extLst>
              <a:ext uri="{FF2B5EF4-FFF2-40B4-BE49-F238E27FC236}">
                <a16:creationId xmlns:a16="http://schemas.microsoft.com/office/drawing/2014/main" id="{0EFD3E86-1640-AD46-9CA7-1B4E25B1E103}"/>
              </a:ext>
            </a:extLst>
          </p:cNvPr>
          <p:cNvSpPr>
            <a:spLocks noChangeShapeType="1"/>
          </p:cNvSpPr>
          <p:nvPr/>
        </p:nvSpPr>
        <p:spPr bwMode="auto">
          <a:xfrm>
            <a:off x="3276600" y="4508500"/>
            <a:ext cx="1727200" cy="0"/>
          </a:xfrm>
          <a:prstGeom prst="line">
            <a:avLst/>
          </a:prstGeom>
          <a:noFill/>
          <a:ln w="9525">
            <a:solidFill>
              <a:schemeClr val="tx1"/>
            </a:solidFill>
            <a:prstDash val="dash"/>
            <a:round/>
            <a:headEn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57356" name="Line 28">
            <a:extLst>
              <a:ext uri="{FF2B5EF4-FFF2-40B4-BE49-F238E27FC236}">
                <a16:creationId xmlns:a16="http://schemas.microsoft.com/office/drawing/2014/main" id="{8A081BF1-A6E1-5643-B838-86173C7FB1F0}"/>
              </a:ext>
            </a:extLst>
          </p:cNvPr>
          <p:cNvSpPr>
            <a:spLocks noChangeShapeType="1"/>
          </p:cNvSpPr>
          <p:nvPr/>
        </p:nvSpPr>
        <p:spPr bwMode="auto">
          <a:xfrm>
            <a:off x="3348038" y="2781300"/>
            <a:ext cx="1728787" cy="0"/>
          </a:xfrm>
          <a:prstGeom prst="line">
            <a:avLst/>
          </a:prstGeom>
          <a:noFill/>
          <a:ln w="9525">
            <a:solidFill>
              <a:schemeClr val="tx1"/>
            </a:solidFill>
            <a:prstDash val="dash"/>
            <a:round/>
            <a:headEnd/>
            <a:tailEnd type="arrow" w="med" len="med"/>
          </a:ln>
          <a:extLst>
            <a:ext uri="{909E8E84-426E-40DD-AFC4-6F175D3DCCD1}">
              <a14:hiddenFill xmlns:a14="http://schemas.microsoft.com/office/drawing/2010/main">
                <a:noFill/>
              </a14:hiddenFill>
            </a:ext>
          </a:extLst>
        </p:spPr>
        <p:txBody>
          <a:body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4768"/>
                                        </p:tgtEl>
                                        <p:attrNameLst>
                                          <p:attrName>style.visibility</p:attrName>
                                        </p:attrNameLst>
                                      </p:cBhvr>
                                      <p:to>
                                        <p:strVal val="visible"/>
                                      </p:to>
                                    </p:set>
                                    <p:animEffect transition="in" filter="blinds(horizontal)">
                                      <p:cBhvr>
                                        <p:cTn id="7" dur="500"/>
                                        <p:tgtEl>
                                          <p:spTgt spid="74768"/>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74769"/>
                                        </p:tgtEl>
                                        <p:attrNameLst>
                                          <p:attrName>style.visibility</p:attrName>
                                        </p:attrNameLst>
                                      </p:cBhvr>
                                      <p:to>
                                        <p:strVal val="visible"/>
                                      </p:to>
                                    </p:set>
                                    <p:animEffect transition="in" filter="blinds(horizontal)">
                                      <p:cBhvr>
                                        <p:cTn id="10" dur="500"/>
                                        <p:tgtEl>
                                          <p:spTgt spid="74769"/>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74770"/>
                                        </p:tgtEl>
                                        <p:attrNameLst>
                                          <p:attrName>style.visibility</p:attrName>
                                        </p:attrNameLst>
                                      </p:cBhvr>
                                      <p:to>
                                        <p:strVal val="visible"/>
                                      </p:to>
                                    </p:set>
                                    <p:animEffect transition="in" filter="blinds(horizontal)">
                                      <p:cBhvr>
                                        <p:cTn id="13" dur="500"/>
                                        <p:tgtEl>
                                          <p:spTgt spid="74770"/>
                                        </p:tgtEl>
                                      </p:cBhvr>
                                    </p:animEffect>
                                  </p:childTnLst>
                                </p:cTn>
                              </p:par>
                              <p:par>
                                <p:cTn id="14" presetID="3" presetClass="entr" presetSubtype="10" fill="hold" nodeType="withEffect">
                                  <p:stCondLst>
                                    <p:cond delay="0"/>
                                  </p:stCondLst>
                                  <p:childTnLst>
                                    <p:set>
                                      <p:cBhvr>
                                        <p:cTn id="15" dur="1" fill="hold">
                                          <p:stCondLst>
                                            <p:cond delay="0"/>
                                          </p:stCondLst>
                                        </p:cTn>
                                        <p:tgtEl>
                                          <p:spTgt spid="74772"/>
                                        </p:tgtEl>
                                        <p:attrNameLst>
                                          <p:attrName>style.visibility</p:attrName>
                                        </p:attrNameLst>
                                      </p:cBhvr>
                                      <p:to>
                                        <p:strVal val="visible"/>
                                      </p:to>
                                    </p:set>
                                    <p:animEffect transition="in" filter="blinds(horizontal)">
                                      <p:cBhvr>
                                        <p:cTn id="16" dur="500"/>
                                        <p:tgtEl>
                                          <p:spTgt spid="74772"/>
                                        </p:tgtEl>
                                      </p:cBhvr>
                                    </p:animEffect>
                                  </p:childTnLst>
                                </p:cTn>
                              </p:par>
                              <p:par>
                                <p:cTn id="17" presetID="3" presetClass="entr" presetSubtype="10" fill="hold" nodeType="withEffect">
                                  <p:stCondLst>
                                    <p:cond delay="0"/>
                                  </p:stCondLst>
                                  <p:childTnLst>
                                    <p:set>
                                      <p:cBhvr>
                                        <p:cTn id="18" dur="1" fill="hold">
                                          <p:stCondLst>
                                            <p:cond delay="0"/>
                                          </p:stCondLst>
                                        </p:cTn>
                                        <p:tgtEl>
                                          <p:spTgt spid="74776"/>
                                        </p:tgtEl>
                                        <p:attrNameLst>
                                          <p:attrName>style.visibility</p:attrName>
                                        </p:attrNameLst>
                                      </p:cBhvr>
                                      <p:to>
                                        <p:strVal val="visible"/>
                                      </p:to>
                                    </p:set>
                                    <p:animEffect transition="in" filter="blinds(horizontal)">
                                      <p:cBhvr>
                                        <p:cTn id="19" dur="500"/>
                                        <p:tgtEl>
                                          <p:spTgt spid="74776"/>
                                        </p:tgtEl>
                                      </p:cBhvr>
                                    </p:animEffect>
                                  </p:childTnLst>
                                </p:cTn>
                              </p:par>
                              <p:par>
                                <p:cTn id="20" presetID="3" presetClass="entr" presetSubtype="10" fill="hold" nodeType="withEffect">
                                  <p:stCondLst>
                                    <p:cond delay="0"/>
                                  </p:stCondLst>
                                  <p:childTnLst>
                                    <p:set>
                                      <p:cBhvr>
                                        <p:cTn id="21" dur="1" fill="hold">
                                          <p:stCondLst>
                                            <p:cond delay="0"/>
                                          </p:stCondLst>
                                        </p:cTn>
                                        <p:tgtEl>
                                          <p:spTgt spid="74780"/>
                                        </p:tgtEl>
                                        <p:attrNameLst>
                                          <p:attrName>style.visibility</p:attrName>
                                        </p:attrNameLst>
                                      </p:cBhvr>
                                      <p:to>
                                        <p:strVal val="visible"/>
                                      </p:to>
                                    </p:set>
                                    <p:animEffect transition="in" filter="blinds(horizontal)">
                                      <p:cBhvr>
                                        <p:cTn id="22" dur="500"/>
                                        <p:tgtEl>
                                          <p:spTgt spid="74780"/>
                                        </p:tgtEl>
                                      </p:cBhvr>
                                    </p:animEffect>
                                  </p:childTnLst>
                                </p:cTn>
                              </p:par>
                              <p:par>
                                <p:cTn id="23" presetID="3" presetClass="entr" presetSubtype="10" fill="hold" nodeType="withEffect">
                                  <p:stCondLst>
                                    <p:cond delay="0"/>
                                  </p:stCondLst>
                                  <p:childTnLst>
                                    <p:set>
                                      <p:cBhvr>
                                        <p:cTn id="24" dur="1" fill="hold">
                                          <p:stCondLst>
                                            <p:cond delay="0"/>
                                          </p:stCondLst>
                                        </p:cTn>
                                        <p:tgtEl>
                                          <p:spTgt spid="26"/>
                                        </p:tgtEl>
                                        <p:attrNameLst>
                                          <p:attrName>style.visibility</p:attrName>
                                        </p:attrNameLst>
                                      </p:cBhvr>
                                      <p:to>
                                        <p:strVal val="visible"/>
                                      </p:to>
                                    </p:set>
                                    <p:animEffect transition="in" filter="blinds(horizontal)">
                                      <p:cBhvr>
                                        <p:cTn id="25"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768" grpId="0" animBg="1"/>
      <p:bldP spid="74769" grpId="0" animBg="1"/>
      <p:bldP spid="74770"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5">
            <a:extLst>
              <a:ext uri="{FF2B5EF4-FFF2-40B4-BE49-F238E27FC236}">
                <a16:creationId xmlns:a16="http://schemas.microsoft.com/office/drawing/2014/main" id="{C0E8DD23-44E8-4140-A8AA-3696823C17BB}"/>
              </a:ext>
            </a:extLst>
          </p:cNvPr>
          <p:cNvSpPr>
            <a:spLocks noGrp="1"/>
          </p:cNvSpPr>
          <p:nvPr>
            <p:ph type="sldNum" sz="quarter" idx="12"/>
          </p:nvPr>
        </p:nvSpPr>
        <p:spPr/>
        <p:txBody>
          <a:bodyPr/>
          <a:lstStyle/>
          <a:p>
            <a:fld id="{971D8AA5-ADF4-F14C-8D5F-63C520A86256}" type="slidenum">
              <a:rPr lang="en-US" altLang="en-US"/>
              <a:pPr/>
              <a:t>37</a:t>
            </a:fld>
            <a:r>
              <a:rPr lang="en-US" altLang="en-US"/>
              <a:t>/ 39</a:t>
            </a:r>
          </a:p>
        </p:txBody>
      </p:sp>
      <p:sp>
        <p:nvSpPr>
          <p:cNvPr id="70658" name="Rectangle 2">
            <a:extLst>
              <a:ext uri="{FF2B5EF4-FFF2-40B4-BE49-F238E27FC236}">
                <a16:creationId xmlns:a16="http://schemas.microsoft.com/office/drawing/2014/main" id="{AAA7BA19-E6F1-974F-88CA-16BD2438C5B5}"/>
              </a:ext>
            </a:extLst>
          </p:cNvPr>
          <p:cNvSpPr>
            <a:spLocks noGrp="1"/>
          </p:cNvSpPr>
          <p:nvPr>
            <p:ph type="title" idx="4294967295"/>
          </p:nvPr>
        </p:nvSpPr>
        <p:spPr bwMode="auto">
          <a:xfrm>
            <a:off x="179388" y="0"/>
            <a:ext cx="8229600" cy="1250950"/>
          </a:xfrm>
        </p:spPr>
        <p:txBody>
          <a:bodyPr wrap="square" numCol="1" anchorCtr="0" compatLnSpc="1">
            <a:prstTxWarp prst="textNoShape">
              <a:avLst/>
            </a:prstTxWarp>
          </a:bodyPr>
          <a:lstStyle/>
          <a:p>
            <a:pPr>
              <a:defRPr/>
            </a:pPr>
            <a:r>
              <a:rPr lang="en-US" dirty="0">
                <a:cs typeface="Tahoma" pitchFamily="34" charset="0"/>
              </a:rPr>
              <a:t>DIP</a:t>
            </a:r>
          </a:p>
        </p:txBody>
      </p:sp>
      <p:pic>
        <p:nvPicPr>
          <p:cNvPr id="59394" name="Picture 4">
            <a:extLst>
              <a:ext uri="{FF2B5EF4-FFF2-40B4-BE49-F238E27FC236}">
                <a16:creationId xmlns:a16="http://schemas.microsoft.com/office/drawing/2014/main" id="{6B35C0AF-610C-1A4B-BC01-ABAB6DAB1E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20838" y="0"/>
            <a:ext cx="7523162" cy="2171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395" name="Picture 5">
            <a:extLst>
              <a:ext uri="{FF2B5EF4-FFF2-40B4-BE49-F238E27FC236}">
                <a16:creationId xmlns:a16="http://schemas.microsoft.com/office/drawing/2014/main" id="{3287CF42-C1FD-2F4D-8374-951F0F46479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2349500"/>
            <a:ext cx="5419725" cy="2066925"/>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pic>
        <p:nvPicPr>
          <p:cNvPr id="59396" name="Picture 6">
            <a:extLst>
              <a:ext uri="{FF2B5EF4-FFF2-40B4-BE49-F238E27FC236}">
                <a16:creationId xmlns:a16="http://schemas.microsoft.com/office/drawing/2014/main" id="{722DE549-C4B4-844F-AFE3-A2A3898FBB9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63663" y="4724400"/>
            <a:ext cx="7780337" cy="213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397" name="Oval 8">
            <a:extLst>
              <a:ext uri="{FF2B5EF4-FFF2-40B4-BE49-F238E27FC236}">
                <a16:creationId xmlns:a16="http://schemas.microsoft.com/office/drawing/2014/main" id="{FC0EE012-32CC-6141-99F8-D548F1820CE0}"/>
              </a:ext>
            </a:extLst>
          </p:cNvPr>
          <p:cNvSpPr>
            <a:spLocks noChangeArrowheads="1"/>
          </p:cNvSpPr>
          <p:nvPr/>
        </p:nvSpPr>
        <p:spPr bwMode="auto">
          <a:xfrm>
            <a:off x="2051050" y="5589588"/>
            <a:ext cx="1944688" cy="431800"/>
          </a:xfrm>
          <a:prstGeom prst="ellipse">
            <a:avLst/>
          </a:prstGeom>
          <a:noFill/>
          <a:ln w="952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en-US" altLang="en-US"/>
          </a:p>
        </p:txBody>
      </p:sp>
      <p:sp>
        <p:nvSpPr>
          <p:cNvPr id="59398" name="Oval 9">
            <a:extLst>
              <a:ext uri="{FF2B5EF4-FFF2-40B4-BE49-F238E27FC236}">
                <a16:creationId xmlns:a16="http://schemas.microsoft.com/office/drawing/2014/main" id="{825B9B11-D733-3543-91E2-F95F5AE1AA81}"/>
              </a:ext>
            </a:extLst>
          </p:cNvPr>
          <p:cNvSpPr>
            <a:spLocks noChangeArrowheads="1"/>
          </p:cNvSpPr>
          <p:nvPr/>
        </p:nvSpPr>
        <p:spPr bwMode="auto">
          <a:xfrm>
            <a:off x="2268538" y="908050"/>
            <a:ext cx="1944687" cy="431800"/>
          </a:xfrm>
          <a:prstGeom prst="ellipse">
            <a:avLst/>
          </a:prstGeom>
          <a:noFill/>
          <a:ln w="952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en-US" altLang="en-US"/>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a:extLst>
              <a:ext uri="{FF2B5EF4-FFF2-40B4-BE49-F238E27FC236}">
                <a16:creationId xmlns:a16="http://schemas.microsoft.com/office/drawing/2014/main" id="{E0932888-6090-8340-B4C4-C7773F2AA424}"/>
              </a:ext>
            </a:extLst>
          </p:cNvPr>
          <p:cNvSpPr>
            <a:spLocks noGrp="1"/>
          </p:cNvSpPr>
          <p:nvPr>
            <p:ph type="sldNum" sz="quarter" idx="12"/>
          </p:nvPr>
        </p:nvSpPr>
        <p:spPr/>
        <p:txBody>
          <a:bodyPr/>
          <a:lstStyle/>
          <a:p>
            <a:fld id="{434E6F07-2BD8-F645-AD8D-39AF9E378D50}" type="slidenum">
              <a:rPr lang="en-US" altLang="en-US"/>
              <a:pPr/>
              <a:t>38</a:t>
            </a:fld>
            <a:r>
              <a:rPr lang="en-US" altLang="en-US"/>
              <a:t>/ 39</a:t>
            </a:r>
          </a:p>
        </p:txBody>
      </p:sp>
      <p:sp>
        <p:nvSpPr>
          <p:cNvPr id="2" name="Title 1">
            <a:extLst>
              <a:ext uri="{FF2B5EF4-FFF2-40B4-BE49-F238E27FC236}">
                <a16:creationId xmlns:a16="http://schemas.microsoft.com/office/drawing/2014/main" id="{0BF28109-3726-CE41-B72D-F4040BA11B78}"/>
              </a:ext>
            </a:extLst>
          </p:cNvPr>
          <p:cNvSpPr>
            <a:spLocks noGrp="1"/>
          </p:cNvSpPr>
          <p:nvPr>
            <p:ph type="title"/>
          </p:nvPr>
        </p:nvSpPr>
        <p:spPr/>
        <p:txBody>
          <a:bodyPr/>
          <a:lstStyle/>
          <a:p>
            <a:pPr>
              <a:defRPr/>
            </a:pPr>
            <a:r>
              <a:rPr lang="en-US" dirty="0"/>
              <a:t>DIP – </a:t>
            </a:r>
            <a:r>
              <a:rPr lang="en-US" dirty="0" err="1"/>
              <a:t>Beefits</a:t>
            </a:r>
            <a:endParaRPr lang="en-US" dirty="0"/>
          </a:p>
        </p:txBody>
      </p:sp>
      <p:sp>
        <p:nvSpPr>
          <p:cNvPr id="61442" name="Content Placeholder 2">
            <a:extLst>
              <a:ext uri="{FF2B5EF4-FFF2-40B4-BE49-F238E27FC236}">
                <a16:creationId xmlns:a16="http://schemas.microsoft.com/office/drawing/2014/main" id="{829757D0-8786-9B46-B969-152A72BB6BE2}"/>
              </a:ext>
            </a:extLst>
          </p:cNvPr>
          <p:cNvSpPr>
            <a:spLocks noGrp="1"/>
          </p:cNvSpPr>
          <p:nvPr>
            <p:ph idx="1"/>
          </p:nvPr>
        </p:nvSpPr>
        <p:spPr/>
        <p:txBody>
          <a:bodyPr/>
          <a:lstStyle/>
          <a:p>
            <a:pPr lvl="1"/>
            <a:r>
              <a:rPr lang="en-US" altLang="en-US">
                <a:cs typeface="Tahoma" panose="020B0604030504040204" pitchFamily="34" charset="0"/>
              </a:rPr>
              <a:t>Enables </a:t>
            </a:r>
            <a:r>
              <a:rPr lang="en-US" altLang="en-US" i="1">
                <a:solidFill>
                  <a:srgbClr val="C00000"/>
                </a:solidFill>
                <a:cs typeface="Tahoma" panose="020B0604030504040204" pitchFamily="34" charset="0"/>
              </a:rPr>
              <a:t>design by contract</a:t>
            </a:r>
          </a:p>
          <a:p>
            <a:pPr lvl="1"/>
            <a:r>
              <a:rPr lang="en-US" altLang="en-US">
                <a:cs typeface="Tahoma" panose="020B0604030504040204" pitchFamily="34" charset="0"/>
              </a:rPr>
              <a:t>change is easier to manage</a:t>
            </a:r>
          </a:p>
          <a:p>
            <a:pPr lvl="2"/>
            <a:r>
              <a:rPr lang="en-US" altLang="en-US">
                <a:cs typeface="Tahoma" panose="020B0604030504040204" pitchFamily="34" charset="0"/>
              </a:rPr>
              <a:t>code is easier to replace</a:t>
            </a:r>
          </a:p>
          <a:p>
            <a:pPr lvl="2"/>
            <a:r>
              <a:rPr lang="en-US" altLang="en-US">
                <a:cs typeface="Tahoma" panose="020B0604030504040204" pitchFamily="34" charset="0"/>
              </a:rPr>
              <a:t>design is extensible</a:t>
            </a:r>
          </a:p>
          <a:p>
            <a:pPr lvl="1"/>
            <a:r>
              <a:rPr lang="en-US" altLang="en-US">
                <a:cs typeface="Tahoma" panose="020B0604030504040204" pitchFamily="34" charset="0"/>
              </a:rPr>
              <a:t>code is potentially easier to test</a:t>
            </a:r>
          </a:p>
          <a:p>
            <a:endParaRPr lang="en-US" altLang="en-US">
              <a:cs typeface="Tahoma" panose="020B0604030504040204" pitchFamily="34" charset="0"/>
            </a:endParaRPr>
          </a:p>
        </p:txBody>
      </p:sp>
      <p:sp>
        <p:nvSpPr>
          <p:cNvPr id="61443" name="Slide Number Placeholder 3">
            <a:extLst>
              <a:ext uri="{FF2B5EF4-FFF2-40B4-BE49-F238E27FC236}">
                <a16:creationId xmlns:a16="http://schemas.microsoft.com/office/drawing/2014/main" id="{6A1B581B-3165-4E49-BFA6-8C204D9C2E88}"/>
              </a:ext>
            </a:extLst>
          </p:cNvPr>
          <p:cNvSpPr txBox="1">
            <a:spLocks noGrp="1"/>
          </p:cNvSpPr>
          <p:nvPr/>
        </p:nvSpPr>
        <p:spPr bwMode="auto">
          <a:xfrm>
            <a:off x="8204200" y="6477000"/>
            <a:ext cx="7334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8" tIns="45710" rIns="91418" bIns="0" anchor="b"/>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rtl="1"/>
            <a:fld id="{FE1B48A0-87F6-B243-A846-A59B5E561143}" type="slidenum">
              <a:rPr lang="en-US" altLang="en-US" sz="1200">
                <a:solidFill>
                  <a:srgbClr val="3F3F3F"/>
                </a:solidFill>
              </a:rPr>
              <a:pPr algn="r" rtl="1"/>
              <a:t>38</a:t>
            </a:fld>
            <a:endParaRPr lang="en-US" altLang="en-US" sz="1200">
              <a:solidFill>
                <a:srgbClr val="3F3F3F"/>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E65E2E-5AC4-6449-8856-6A444E6124F9}"/>
              </a:ext>
            </a:extLst>
          </p:cNvPr>
          <p:cNvSpPr>
            <a:spLocks noGrp="1"/>
          </p:cNvSpPr>
          <p:nvPr>
            <p:ph type="title"/>
          </p:nvPr>
        </p:nvSpPr>
        <p:spPr/>
        <p:txBody>
          <a:bodyPr/>
          <a:lstStyle/>
          <a:p>
            <a:r>
              <a:rPr lang="en-US" dirty="0"/>
              <a:t>Design Practice 1</a:t>
            </a:r>
          </a:p>
        </p:txBody>
      </p:sp>
      <p:sp>
        <p:nvSpPr>
          <p:cNvPr id="3" name="Content Placeholder 2">
            <a:extLst>
              <a:ext uri="{FF2B5EF4-FFF2-40B4-BE49-F238E27FC236}">
                <a16:creationId xmlns:a16="http://schemas.microsoft.com/office/drawing/2014/main" id="{1D978739-BE5C-5942-BA26-B838C39C47FA}"/>
              </a:ext>
            </a:extLst>
          </p:cNvPr>
          <p:cNvSpPr>
            <a:spLocks noGrp="1"/>
          </p:cNvSpPr>
          <p:nvPr>
            <p:ph idx="1"/>
          </p:nvPr>
        </p:nvSpPr>
        <p:spPr>
          <a:xfrm>
            <a:off x="179512" y="1412776"/>
            <a:ext cx="8568952" cy="627272"/>
          </a:xfrm>
        </p:spPr>
        <p:txBody>
          <a:bodyPr/>
          <a:lstStyle/>
          <a:p>
            <a:pPr marL="119063" indent="0">
              <a:buNone/>
            </a:pPr>
            <a:r>
              <a:rPr lang="en-US" sz="2000" dirty="0"/>
              <a:t>You have this class for controlling key functionalities of a basic coffee machine</a:t>
            </a:r>
          </a:p>
        </p:txBody>
      </p:sp>
      <p:pic>
        <p:nvPicPr>
          <p:cNvPr id="5" name="Picture 4">
            <a:extLst>
              <a:ext uri="{FF2B5EF4-FFF2-40B4-BE49-F238E27FC236}">
                <a16:creationId xmlns:a16="http://schemas.microsoft.com/office/drawing/2014/main" id="{E7656047-55E9-2645-B9D0-EE3F3561737F}"/>
              </a:ext>
            </a:extLst>
          </p:cNvPr>
          <p:cNvPicPr>
            <a:picLocks noChangeAspect="1"/>
          </p:cNvPicPr>
          <p:nvPr/>
        </p:nvPicPr>
        <p:blipFill>
          <a:blip r:embed="rId2"/>
          <a:stretch>
            <a:fillRect/>
          </a:stretch>
        </p:blipFill>
        <p:spPr>
          <a:xfrm>
            <a:off x="6892628" y="4317461"/>
            <a:ext cx="2251372" cy="2540539"/>
          </a:xfrm>
          <a:prstGeom prst="rect">
            <a:avLst/>
          </a:prstGeom>
        </p:spPr>
      </p:pic>
      <p:pic>
        <p:nvPicPr>
          <p:cNvPr id="6" name="Picture 5">
            <a:extLst>
              <a:ext uri="{FF2B5EF4-FFF2-40B4-BE49-F238E27FC236}">
                <a16:creationId xmlns:a16="http://schemas.microsoft.com/office/drawing/2014/main" id="{80802911-A968-144A-9B24-CE30E6766EAD}"/>
              </a:ext>
            </a:extLst>
          </p:cNvPr>
          <p:cNvPicPr>
            <a:picLocks noChangeAspect="1"/>
          </p:cNvPicPr>
          <p:nvPr/>
        </p:nvPicPr>
        <p:blipFill>
          <a:blip r:embed="rId3"/>
          <a:stretch>
            <a:fillRect/>
          </a:stretch>
        </p:blipFill>
        <p:spPr>
          <a:xfrm>
            <a:off x="248785" y="1955648"/>
            <a:ext cx="6380154" cy="3345560"/>
          </a:xfrm>
          <a:prstGeom prst="rect">
            <a:avLst/>
          </a:prstGeom>
        </p:spPr>
      </p:pic>
      <p:pic>
        <p:nvPicPr>
          <p:cNvPr id="7" name="Picture 6">
            <a:extLst>
              <a:ext uri="{FF2B5EF4-FFF2-40B4-BE49-F238E27FC236}">
                <a16:creationId xmlns:a16="http://schemas.microsoft.com/office/drawing/2014/main" id="{EBA7DDCE-AEDB-BC49-A295-FC3D83A52BEE}"/>
              </a:ext>
            </a:extLst>
          </p:cNvPr>
          <p:cNvPicPr>
            <a:picLocks noChangeAspect="1"/>
          </p:cNvPicPr>
          <p:nvPr/>
        </p:nvPicPr>
        <p:blipFill>
          <a:blip r:embed="rId4"/>
          <a:stretch>
            <a:fillRect/>
          </a:stretch>
        </p:blipFill>
        <p:spPr>
          <a:xfrm>
            <a:off x="7010064" y="2132856"/>
            <a:ext cx="1676736" cy="1986134"/>
          </a:xfrm>
          <a:prstGeom prst="rect">
            <a:avLst/>
          </a:prstGeom>
        </p:spPr>
      </p:pic>
      <p:sp>
        <p:nvSpPr>
          <p:cNvPr id="8" name="Content Placeholder 2">
            <a:extLst>
              <a:ext uri="{FF2B5EF4-FFF2-40B4-BE49-F238E27FC236}">
                <a16:creationId xmlns:a16="http://schemas.microsoft.com/office/drawing/2014/main" id="{245E27CD-735D-804A-91EC-7358F0AC081C}"/>
              </a:ext>
            </a:extLst>
          </p:cNvPr>
          <p:cNvSpPr txBox="1">
            <a:spLocks/>
          </p:cNvSpPr>
          <p:nvPr/>
        </p:nvSpPr>
        <p:spPr bwMode="auto">
          <a:xfrm>
            <a:off x="0" y="5445224"/>
            <a:ext cx="6892628" cy="125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4852" tIns="91418" rIns="91418" bIns="45710" numCol="1" anchor="t" anchorCtr="0" compatLnSpc="1">
            <a:prstTxWarp prst="textNoShape">
              <a:avLst/>
            </a:prstTxWarp>
          </a:bodyPr>
          <a:lstStyle>
            <a:lvl1pPr marL="436563" indent="-317500" algn="l" rtl="0" eaLnBrk="0" fontAlgn="base" hangingPunct="0">
              <a:spcBef>
                <a:spcPct val="0"/>
              </a:spcBef>
              <a:spcAft>
                <a:spcPct val="0"/>
              </a:spcAft>
              <a:buClr>
                <a:schemeClr val="accent1"/>
              </a:buClr>
              <a:buSzPct val="80000"/>
              <a:buFont typeface="Wingdings 2" pitchFamily="2" charset="2"/>
              <a:buChar char=""/>
              <a:defRPr sz="3200" kern="1200">
                <a:solidFill>
                  <a:schemeClr val="tx1"/>
                </a:solidFill>
                <a:latin typeface="+mn-lt"/>
                <a:ea typeface="+mn-ea"/>
                <a:cs typeface="+mn-cs"/>
              </a:defRPr>
            </a:lvl1pPr>
            <a:lvl2pPr marL="728663" indent="-271463" algn="l" rtl="0" eaLnBrk="0" fontAlgn="base" hangingPunct="0">
              <a:spcBef>
                <a:spcPct val="20000"/>
              </a:spcBef>
              <a:spcAft>
                <a:spcPct val="0"/>
              </a:spcAft>
              <a:buClr>
                <a:schemeClr val="accent2"/>
              </a:buClr>
              <a:buSzPct val="90000"/>
              <a:buFont typeface="Wingdings" pitchFamily="2" charset="2"/>
              <a:buChar char=""/>
              <a:defRPr sz="2800" kern="1200">
                <a:solidFill>
                  <a:schemeClr val="tx1"/>
                </a:solidFill>
                <a:latin typeface="+mn-lt"/>
                <a:ea typeface="+mn-ea"/>
                <a:cs typeface="+mn-cs"/>
              </a:defRPr>
            </a:lvl2pPr>
            <a:lvl3pPr marL="993775" indent="-227013" algn="l" rtl="0" eaLnBrk="0" fontAlgn="base" hangingPunct="0">
              <a:spcBef>
                <a:spcPct val="20000"/>
              </a:spcBef>
              <a:spcAft>
                <a:spcPct val="0"/>
              </a:spcAft>
              <a:buClr>
                <a:srgbClr val="E66C7D"/>
              </a:buClr>
              <a:buFont typeface="Arial" panose="020B0604020202020204" pitchFamily="34" charset="0"/>
              <a:buChar char="▪"/>
              <a:defRPr sz="2400" kern="1200">
                <a:solidFill>
                  <a:schemeClr val="tx1"/>
                </a:solidFill>
                <a:latin typeface="+mn-lt"/>
                <a:ea typeface="+mn-ea"/>
                <a:cs typeface="+mn-cs"/>
              </a:defRPr>
            </a:lvl3pPr>
            <a:lvl4pPr marL="1214438" indent="-180975" algn="l" rtl="0" eaLnBrk="0" fontAlgn="base" hangingPunct="0">
              <a:spcBef>
                <a:spcPct val="20000"/>
              </a:spcBef>
              <a:spcAft>
                <a:spcPct val="0"/>
              </a:spcAft>
              <a:buClr>
                <a:srgbClr val="6BB76D"/>
              </a:buClr>
              <a:buFont typeface="Arial" panose="020B0604020202020204" pitchFamily="34" charset="0"/>
              <a:buChar char="▪"/>
              <a:defRPr sz="2000" kern="1200">
                <a:solidFill>
                  <a:schemeClr val="tx1"/>
                </a:solidFill>
                <a:latin typeface="+mn-lt"/>
                <a:ea typeface="+mn-ea"/>
                <a:cs typeface="+mn-cs"/>
              </a:defRPr>
            </a:lvl4pPr>
            <a:lvl5pPr marL="1423988" indent="-180975" algn="l" rtl="0" eaLnBrk="0" fontAlgn="base" hangingPunct="0">
              <a:spcBef>
                <a:spcPct val="20000"/>
              </a:spcBef>
              <a:spcAft>
                <a:spcPct val="0"/>
              </a:spcAft>
              <a:buClr>
                <a:srgbClr val="E88651"/>
              </a:buClr>
              <a:buFont typeface="Wingdings 3" pitchFamily="2" charset="2"/>
              <a:buChar char=""/>
              <a:defRPr lang="en-US" sz="2000" kern="1200">
                <a:solidFill>
                  <a:schemeClr val="tx1"/>
                </a:solidFill>
                <a:latin typeface="+mn-lt"/>
                <a:ea typeface="+mn-ea"/>
                <a:cs typeface="+mn-cs"/>
              </a:defRPr>
            </a:lvl5pPr>
            <a:lvl6pPr marL="1627255" indent="-182837"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378" indent="-182837"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498" indent="-182837"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0620" indent="-182837"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extLst/>
          </a:lstStyle>
          <a:p>
            <a:pPr marL="119063" indent="0">
              <a:buFont typeface="Wingdings 2" pitchFamily="2" charset="2"/>
              <a:buNone/>
            </a:pPr>
            <a:r>
              <a:rPr lang="en-US" sz="2000" dirty="0"/>
              <a:t>Now your company has made an Advanced Coffee machine, which has a Grinder and Espresso maker as well. How would you change the code of </a:t>
            </a:r>
            <a:r>
              <a:rPr lang="en-US" sz="2000" dirty="0" err="1"/>
              <a:t>BasicCoffeeMachine</a:t>
            </a:r>
            <a:r>
              <a:rPr lang="en-US" sz="2000" dirty="0"/>
              <a:t> to make a controller for the advanced machine?</a:t>
            </a:r>
          </a:p>
        </p:txBody>
      </p:sp>
    </p:spTree>
    <p:extLst>
      <p:ext uri="{BB962C8B-B14F-4D97-AF65-F5344CB8AC3E}">
        <p14:creationId xmlns:p14="http://schemas.microsoft.com/office/powerpoint/2010/main" val="3868539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par>
                                <p:cTn id="8" presetID="22" presetClass="entr" presetSubtype="4"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down)">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Slide Number Placeholder 5">
            <a:extLst>
              <a:ext uri="{FF2B5EF4-FFF2-40B4-BE49-F238E27FC236}">
                <a16:creationId xmlns:a16="http://schemas.microsoft.com/office/drawing/2014/main" id="{B5BA4BC4-D5F5-C747-81F1-65D5A727EDB7}"/>
              </a:ext>
            </a:extLst>
          </p:cNvPr>
          <p:cNvSpPr>
            <a:spLocks noGrp="1"/>
          </p:cNvSpPr>
          <p:nvPr>
            <p:ph type="sldNum" sz="quarter" idx="12"/>
          </p:nvPr>
        </p:nvSpPr>
        <p:spPr/>
        <p:txBody>
          <a:bodyPr/>
          <a:lstStyle/>
          <a:p>
            <a:fld id="{8AAF8E4E-31A9-E845-9200-2453C21685C2}" type="slidenum">
              <a:rPr lang="en-US" altLang="en-US"/>
              <a:pPr/>
              <a:t>4</a:t>
            </a:fld>
            <a:r>
              <a:rPr lang="en-US" altLang="en-US"/>
              <a:t>/ 39</a:t>
            </a:r>
          </a:p>
        </p:txBody>
      </p:sp>
      <p:sp>
        <p:nvSpPr>
          <p:cNvPr id="12333" name="Rectangle 45">
            <a:extLst>
              <a:ext uri="{FF2B5EF4-FFF2-40B4-BE49-F238E27FC236}">
                <a16:creationId xmlns:a16="http://schemas.microsoft.com/office/drawing/2014/main" id="{7051BE43-FD6F-6B47-9913-1242FBDA64C9}"/>
              </a:ext>
            </a:extLst>
          </p:cNvPr>
          <p:cNvSpPr>
            <a:spLocks noChangeArrowheads="1"/>
          </p:cNvSpPr>
          <p:nvPr/>
        </p:nvSpPr>
        <p:spPr bwMode="auto">
          <a:xfrm>
            <a:off x="4267200" y="4267200"/>
            <a:ext cx="4800600" cy="2286000"/>
          </a:xfrm>
          <a:prstGeom prst="rect">
            <a:avLst/>
          </a:prstGeom>
          <a:solidFill>
            <a:schemeClr val="accent4">
              <a:lumMod val="20000"/>
              <a:lumOff val="80000"/>
            </a:schemeClr>
          </a:solidFill>
          <a:ln w="9525">
            <a:solidFill>
              <a:schemeClr val="tx1"/>
            </a:solidFill>
            <a:miter lim="800000"/>
            <a:headEnd/>
            <a:tailEnd/>
          </a:ln>
          <a:effectLst/>
        </p:spPr>
        <p:txBody>
          <a:bodyPr wrap="none" anchor="ctr"/>
          <a:lstStyle/>
          <a:p>
            <a:pPr>
              <a:defRPr/>
            </a:pPr>
            <a:endParaRPr lang="en-US">
              <a:latin typeface="Arial" charset="0"/>
              <a:cs typeface="Arial" charset="0"/>
            </a:endParaRPr>
          </a:p>
        </p:txBody>
      </p:sp>
      <p:sp>
        <p:nvSpPr>
          <p:cNvPr id="12290" name="Rectangle 2">
            <a:extLst>
              <a:ext uri="{FF2B5EF4-FFF2-40B4-BE49-F238E27FC236}">
                <a16:creationId xmlns:a16="http://schemas.microsoft.com/office/drawing/2014/main" id="{1FE3137D-74B0-D64A-9EA4-490D83CF0527}"/>
              </a:ext>
            </a:extLst>
          </p:cNvPr>
          <p:cNvSpPr>
            <a:spLocks noGrp="1" noChangeArrowheads="1"/>
          </p:cNvSpPr>
          <p:nvPr>
            <p:ph type="title"/>
          </p:nvPr>
        </p:nvSpPr>
        <p:spPr/>
        <p:txBody>
          <a:bodyPr>
            <a:normAutofit fontScale="90000"/>
          </a:bodyPr>
          <a:lstStyle/>
          <a:p>
            <a:pPr>
              <a:defRPr/>
            </a:pPr>
            <a:r>
              <a:rPr lang="en-US" sz="4000" dirty="0"/>
              <a:t>Coupling: Degree of dependence among components</a:t>
            </a:r>
          </a:p>
        </p:txBody>
      </p:sp>
      <p:sp>
        <p:nvSpPr>
          <p:cNvPr id="12292" name="Rectangle 4">
            <a:extLst>
              <a:ext uri="{FF2B5EF4-FFF2-40B4-BE49-F238E27FC236}">
                <a16:creationId xmlns:a16="http://schemas.microsoft.com/office/drawing/2014/main" id="{61A097C2-92FE-F649-B6E7-6B6BCB01FCF4}"/>
              </a:ext>
            </a:extLst>
          </p:cNvPr>
          <p:cNvSpPr>
            <a:spLocks noChangeArrowheads="1"/>
          </p:cNvSpPr>
          <p:nvPr/>
        </p:nvSpPr>
        <p:spPr bwMode="auto">
          <a:xfrm>
            <a:off x="990600" y="2133600"/>
            <a:ext cx="685800" cy="381000"/>
          </a:xfrm>
          <a:prstGeom prst="rect">
            <a:avLst/>
          </a:prstGeom>
          <a:solidFill>
            <a:schemeClr val="accent4">
              <a:lumMod val="20000"/>
              <a:lumOff val="80000"/>
            </a:schemeClr>
          </a:solidFill>
          <a:ln w="9525">
            <a:solidFill>
              <a:schemeClr val="tx1"/>
            </a:solidFill>
            <a:miter lim="800000"/>
            <a:headEnd/>
            <a:tailEnd/>
          </a:ln>
          <a:effectLst/>
        </p:spPr>
        <p:txBody>
          <a:bodyPr wrap="none" anchor="ctr"/>
          <a:lstStyle/>
          <a:p>
            <a:pPr>
              <a:defRPr/>
            </a:pPr>
            <a:endParaRPr lang="en-US">
              <a:latin typeface="Arial" charset="0"/>
              <a:cs typeface="Arial" charset="0"/>
            </a:endParaRPr>
          </a:p>
        </p:txBody>
      </p:sp>
      <p:sp>
        <p:nvSpPr>
          <p:cNvPr id="12293" name="Rectangle 5">
            <a:extLst>
              <a:ext uri="{FF2B5EF4-FFF2-40B4-BE49-F238E27FC236}">
                <a16:creationId xmlns:a16="http://schemas.microsoft.com/office/drawing/2014/main" id="{FC94899D-BA9D-0340-80FF-2D5902640DFC}"/>
              </a:ext>
            </a:extLst>
          </p:cNvPr>
          <p:cNvSpPr>
            <a:spLocks noChangeArrowheads="1"/>
          </p:cNvSpPr>
          <p:nvPr/>
        </p:nvSpPr>
        <p:spPr bwMode="auto">
          <a:xfrm>
            <a:off x="990600" y="2819400"/>
            <a:ext cx="685800" cy="381000"/>
          </a:xfrm>
          <a:prstGeom prst="rect">
            <a:avLst/>
          </a:prstGeom>
          <a:solidFill>
            <a:schemeClr val="accent4">
              <a:lumMod val="20000"/>
              <a:lumOff val="80000"/>
            </a:schemeClr>
          </a:solidFill>
          <a:ln w="9525">
            <a:solidFill>
              <a:schemeClr val="tx1"/>
            </a:solidFill>
            <a:miter lim="800000"/>
            <a:headEnd/>
            <a:tailEnd/>
          </a:ln>
          <a:effectLst/>
        </p:spPr>
        <p:txBody>
          <a:bodyPr wrap="none" anchor="ctr"/>
          <a:lstStyle/>
          <a:p>
            <a:pPr>
              <a:defRPr/>
            </a:pPr>
            <a:endParaRPr lang="en-US">
              <a:latin typeface="Arial" charset="0"/>
              <a:cs typeface="Arial" charset="0"/>
            </a:endParaRPr>
          </a:p>
        </p:txBody>
      </p:sp>
      <p:sp>
        <p:nvSpPr>
          <p:cNvPr id="12294" name="Rectangle 6">
            <a:extLst>
              <a:ext uri="{FF2B5EF4-FFF2-40B4-BE49-F238E27FC236}">
                <a16:creationId xmlns:a16="http://schemas.microsoft.com/office/drawing/2014/main" id="{B39439F9-4233-CB46-A7AF-40D820387B64}"/>
              </a:ext>
            </a:extLst>
          </p:cNvPr>
          <p:cNvSpPr>
            <a:spLocks noChangeArrowheads="1"/>
          </p:cNvSpPr>
          <p:nvPr/>
        </p:nvSpPr>
        <p:spPr bwMode="auto">
          <a:xfrm>
            <a:off x="1981200" y="2819400"/>
            <a:ext cx="685800" cy="381000"/>
          </a:xfrm>
          <a:prstGeom prst="rect">
            <a:avLst/>
          </a:prstGeom>
          <a:solidFill>
            <a:schemeClr val="accent4">
              <a:lumMod val="20000"/>
              <a:lumOff val="80000"/>
            </a:schemeClr>
          </a:solidFill>
          <a:ln w="9525">
            <a:solidFill>
              <a:schemeClr val="tx1"/>
            </a:solidFill>
            <a:miter lim="800000"/>
            <a:headEnd/>
            <a:tailEnd/>
          </a:ln>
          <a:effectLst/>
        </p:spPr>
        <p:txBody>
          <a:bodyPr wrap="none" anchor="ctr"/>
          <a:lstStyle/>
          <a:p>
            <a:pPr>
              <a:defRPr/>
            </a:pPr>
            <a:endParaRPr lang="en-US">
              <a:latin typeface="Arial" charset="0"/>
              <a:cs typeface="Arial" charset="0"/>
            </a:endParaRPr>
          </a:p>
        </p:txBody>
      </p:sp>
      <p:sp>
        <p:nvSpPr>
          <p:cNvPr id="12295" name="Rectangle 7">
            <a:extLst>
              <a:ext uri="{FF2B5EF4-FFF2-40B4-BE49-F238E27FC236}">
                <a16:creationId xmlns:a16="http://schemas.microsoft.com/office/drawing/2014/main" id="{AA69F9D1-2458-8F4B-84C4-E9747960A9D6}"/>
              </a:ext>
            </a:extLst>
          </p:cNvPr>
          <p:cNvSpPr>
            <a:spLocks noChangeArrowheads="1"/>
          </p:cNvSpPr>
          <p:nvPr/>
        </p:nvSpPr>
        <p:spPr bwMode="auto">
          <a:xfrm>
            <a:off x="1981200" y="2133600"/>
            <a:ext cx="685800" cy="381000"/>
          </a:xfrm>
          <a:prstGeom prst="rect">
            <a:avLst/>
          </a:prstGeom>
          <a:solidFill>
            <a:schemeClr val="accent4">
              <a:lumMod val="20000"/>
              <a:lumOff val="80000"/>
            </a:schemeClr>
          </a:solidFill>
          <a:ln w="9525">
            <a:solidFill>
              <a:schemeClr val="tx1"/>
            </a:solidFill>
            <a:miter lim="800000"/>
            <a:headEnd/>
            <a:tailEnd/>
          </a:ln>
          <a:effectLst/>
        </p:spPr>
        <p:txBody>
          <a:bodyPr wrap="none" anchor="ctr"/>
          <a:lstStyle/>
          <a:p>
            <a:pPr>
              <a:defRPr/>
            </a:pPr>
            <a:endParaRPr lang="en-US">
              <a:latin typeface="Arial" charset="0"/>
              <a:cs typeface="Arial" charset="0"/>
            </a:endParaRPr>
          </a:p>
        </p:txBody>
      </p:sp>
      <p:sp>
        <p:nvSpPr>
          <p:cNvPr id="12300" name="Rectangle 12">
            <a:extLst>
              <a:ext uri="{FF2B5EF4-FFF2-40B4-BE49-F238E27FC236}">
                <a16:creationId xmlns:a16="http://schemas.microsoft.com/office/drawing/2014/main" id="{D5BE6C42-5260-0340-967C-6F0D869786E8}"/>
              </a:ext>
            </a:extLst>
          </p:cNvPr>
          <p:cNvSpPr>
            <a:spLocks noChangeArrowheads="1"/>
          </p:cNvSpPr>
          <p:nvPr/>
        </p:nvSpPr>
        <p:spPr bwMode="auto">
          <a:xfrm>
            <a:off x="5029200" y="2057400"/>
            <a:ext cx="685800" cy="381000"/>
          </a:xfrm>
          <a:prstGeom prst="rect">
            <a:avLst/>
          </a:prstGeom>
          <a:solidFill>
            <a:schemeClr val="accent4">
              <a:lumMod val="20000"/>
              <a:lumOff val="80000"/>
            </a:schemeClr>
          </a:solidFill>
          <a:ln w="9525">
            <a:solidFill>
              <a:schemeClr val="tx1"/>
            </a:solidFill>
            <a:miter lim="800000"/>
            <a:headEnd/>
            <a:tailEnd/>
          </a:ln>
          <a:effectLst/>
        </p:spPr>
        <p:txBody>
          <a:bodyPr wrap="none" anchor="ctr"/>
          <a:lstStyle/>
          <a:p>
            <a:pPr>
              <a:defRPr/>
            </a:pPr>
            <a:endParaRPr lang="en-US">
              <a:latin typeface="Arial" charset="0"/>
              <a:cs typeface="Arial" charset="0"/>
            </a:endParaRPr>
          </a:p>
        </p:txBody>
      </p:sp>
      <p:sp>
        <p:nvSpPr>
          <p:cNvPr id="12301" name="Rectangle 13">
            <a:extLst>
              <a:ext uri="{FF2B5EF4-FFF2-40B4-BE49-F238E27FC236}">
                <a16:creationId xmlns:a16="http://schemas.microsoft.com/office/drawing/2014/main" id="{331020A7-93E7-A548-87B8-E53DFBC38F96}"/>
              </a:ext>
            </a:extLst>
          </p:cNvPr>
          <p:cNvSpPr>
            <a:spLocks noChangeArrowheads="1"/>
          </p:cNvSpPr>
          <p:nvPr/>
        </p:nvSpPr>
        <p:spPr bwMode="auto">
          <a:xfrm>
            <a:off x="5029200" y="2743200"/>
            <a:ext cx="685800" cy="381000"/>
          </a:xfrm>
          <a:prstGeom prst="rect">
            <a:avLst/>
          </a:prstGeom>
          <a:solidFill>
            <a:schemeClr val="accent4">
              <a:lumMod val="20000"/>
              <a:lumOff val="80000"/>
            </a:schemeClr>
          </a:solidFill>
          <a:ln w="9525">
            <a:solidFill>
              <a:schemeClr val="tx1"/>
            </a:solidFill>
            <a:miter lim="800000"/>
            <a:headEnd/>
            <a:tailEnd/>
          </a:ln>
          <a:effectLst/>
        </p:spPr>
        <p:txBody>
          <a:bodyPr wrap="none" anchor="ctr"/>
          <a:lstStyle/>
          <a:p>
            <a:pPr>
              <a:defRPr/>
            </a:pPr>
            <a:endParaRPr lang="en-US">
              <a:latin typeface="Arial" charset="0"/>
              <a:cs typeface="Arial" charset="0"/>
            </a:endParaRPr>
          </a:p>
        </p:txBody>
      </p:sp>
      <p:sp>
        <p:nvSpPr>
          <p:cNvPr id="12302" name="Rectangle 14">
            <a:extLst>
              <a:ext uri="{FF2B5EF4-FFF2-40B4-BE49-F238E27FC236}">
                <a16:creationId xmlns:a16="http://schemas.microsoft.com/office/drawing/2014/main" id="{637447BA-BFD1-BC4C-85A4-920106EBC5F5}"/>
              </a:ext>
            </a:extLst>
          </p:cNvPr>
          <p:cNvSpPr>
            <a:spLocks noChangeArrowheads="1"/>
          </p:cNvSpPr>
          <p:nvPr/>
        </p:nvSpPr>
        <p:spPr bwMode="auto">
          <a:xfrm>
            <a:off x="6019800" y="2743200"/>
            <a:ext cx="685800" cy="381000"/>
          </a:xfrm>
          <a:prstGeom prst="rect">
            <a:avLst/>
          </a:prstGeom>
          <a:solidFill>
            <a:schemeClr val="accent4">
              <a:lumMod val="20000"/>
              <a:lumOff val="80000"/>
            </a:schemeClr>
          </a:solidFill>
          <a:ln w="9525">
            <a:solidFill>
              <a:schemeClr val="tx1"/>
            </a:solidFill>
            <a:miter lim="800000"/>
            <a:headEnd/>
            <a:tailEnd/>
          </a:ln>
          <a:effectLst/>
        </p:spPr>
        <p:txBody>
          <a:bodyPr wrap="none" anchor="ctr"/>
          <a:lstStyle/>
          <a:p>
            <a:pPr>
              <a:defRPr/>
            </a:pPr>
            <a:endParaRPr lang="en-US">
              <a:latin typeface="Arial" charset="0"/>
              <a:cs typeface="Arial" charset="0"/>
            </a:endParaRPr>
          </a:p>
        </p:txBody>
      </p:sp>
      <p:sp>
        <p:nvSpPr>
          <p:cNvPr id="12303" name="Rectangle 15">
            <a:extLst>
              <a:ext uri="{FF2B5EF4-FFF2-40B4-BE49-F238E27FC236}">
                <a16:creationId xmlns:a16="http://schemas.microsoft.com/office/drawing/2014/main" id="{E4BDB861-0B2B-6948-A121-382512F3B54B}"/>
              </a:ext>
            </a:extLst>
          </p:cNvPr>
          <p:cNvSpPr>
            <a:spLocks noChangeArrowheads="1"/>
          </p:cNvSpPr>
          <p:nvPr/>
        </p:nvSpPr>
        <p:spPr bwMode="auto">
          <a:xfrm>
            <a:off x="6019800" y="2057400"/>
            <a:ext cx="685800" cy="381000"/>
          </a:xfrm>
          <a:prstGeom prst="rect">
            <a:avLst/>
          </a:prstGeom>
          <a:solidFill>
            <a:schemeClr val="accent4">
              <a:lumMod val="20000"/>
              <a:lumOff val="80000"/>
            </a:schemeClr>
          </a:solidFill>
          <a:ln w="9525">
            <a:solidFill>
              <a:schemeClr val="tx1"/>
            </a:solidFill>
            <a:miter lim="800000"/>
            <a:headEnd/>
            <a:tailEnd/>
          </a:ln>
          <a:effectLst/>
        </p:spPr>
        <p:txBody>
          <a:bodyPr wrap="none" anchor="ctr"/>
          <a:lstStyle/>
          <a:p>
            <a:pPr>
              <a:defRPr/>
            </a:pPr>
            <a:endParaRPr lang="en-US">
              <a:latin typeface="Arial" charset="0"/>
              <a:cs typeface="Arial" charset="0"/>
            </a:endParaRPr>
          </a:p>
        </p:txBody>
      </p:sp>
      <p:sp>
        <p:nvSpPr>
          <p:cNvPr id="12304" name="Rectangle 16">
            <a:extLst>
              <a:ext uri="{FF2B5EF4-FFF2-40B4-BE49-F238E27FC236}">
                <a16:creationId xmlns:a16="http://schemas.microsoft.com/office/drawing/2014/main" id="{C0CB0B81-8C18-7D44-BBCB-DEEFAA16E733}"/>
              </a:ext>
            </a:extLst>
          </p:cNvPr>
          <p:cNvSpPr>
            <a:spLocks noChangeArrowheads="1"/>
          </p:cNvSpPr>
          <p:nvPr/>
        </p:nvSpPr>
        <p:spPr bwMode="auto">
          <a:xfrm>
            <a:off x="838200" y="4038600"/>
            <a:ext cx="685800" cy="381000"/>
          </a:xfrm>
          <a:prstGeom prst="rect">
            <a:avLst/>
          </a:prstGeom>
          <a:solidFill>
            <a:schemeClr val="accent4">
              <a:lumMod val="20000"/>
              <a:lumOff val="80000"/>
            </a:schemeClr>
          </a:solidFill>
          <a:ln w="9525">
            <a:solidFill>
              <a:schemeClr val="tx1"/>
            </a:solidFill>
            <a:miter lim="800000"/>
            <a:headEnd/>
            <a:tailEnd/>
          </a:ln>
          <a:effectLst/>
        </p:spPr>
        <p:txBody>
          <a:bodyPr wrap="none" anchor="ctr"/>
          <a:lstStyle/>
          <a:p>
            <a:pPr>
              <a:defRPr/>
            </a:pPr>
            <a:endParaRPr lang="en-US">
              <a:latin typeface="Arial" charset="0"/>
              <a:cs typeface="Arial" charset="0"/>
            </a:endParaRPr>
          </a:p>
        </p:txBody>
      </p:sp>
      <p:sp>
        <p:nvSpPr>
          <p:cNvPr id="12305" name="Rectangle 17">
            <a:extLst>
              <a:ext uri="{FF2B5EF4-FFF2-40B4-BE49-F238E27FC236}">
                <a16:creationId xmlns:a16="http://schemas.microsoft.com/office/drawing/2014/main" id="{949A829F-F98D-9847-ADC0-8F57E7AD55D3}"/>
              </a:ext>
            </a:extLst>
          </p:cNvPr>
          <p:cNvSpPr>
            <a:spLocks noChangeArrowheads="1"/>
          </p:cNvSpPr>
          <p:nvPr/>
        </p:nvSpPr>
        <p:spPr bwMode="auto">
          <a:xfrm>
            <a:off x="838200" y="4724400"/>
            <a:ext cx="685800" cy="381000"/>
          </a:xfrm>
          <a:prstGeom prst="rect">
            <a:avLst/>
          </a:prstGeom>
          <a:solidFill>
            <a:schemeClr val="accent4">
              <a:lumMod val="20000"/>
              <a:lumOff val="80000"/>
            </a:schemeClr>
          </a:solidFill>
          <a:ln w="9525">
            <a:solidFill>
              <a:schemeClr val="tx1"/>
            </a:solidFill>
            <a:miter lim="800000"/>
            <a:headEnd/>
            <a:tailEnd/>
          </a:ln>
          <a:effectLst/>
        </p:spPr>
        <p:txBody>
          <a:bodyPr wrap="none" anchor="ctr"/>
          <a:lstStyle/>
          <a:p>
            <a:pPr>
              <a:defRPr/>
            </a:pPr>
            <a:endParaRPr lang="en-US">
              <a:latin typeface="Arial" charset="0"/>
              <a:cs typeface="Arial" charset="0"/>
            </a:endParaRPr>
          </a:p>
        </p:txBody>
      </p:sp>
      <p:sp>
        <p:nvSpPr>
          <p:cNvPr id="12306" name="Rectangle 18">
            <a:extLst>
              <a:ext uri="{FF2B5EF4-FFF2-40B4-BE49-F238E27FC236}">
                <a16:creationId xmlns:a16="http://schemas.microsoft.com/office/drawing/2014/main" id="{735F2E6D-6D48-AA41-A03A-7CA187AEABFA}"/>
              </a:ext>
            </a:extLst>
          </p:cNvPr>
          <p:cNvSpPr>
            <a:spLocks noChangeArrowheads="1"/>
          </p:cNvSpPr>
          <p:nvPr/>
        </p:nvSpPr>
        <p:spPr bwMode="auto">
          <a:xfrm>
            <a:off x="1828800" y="4724400"/>
            <a:ext cx="685800" cy="381000"/>
          </a:xfrm>
          <a:prstGeom prst="rect">
            <a:avLst/>
          </a:prstGeom>
          <a:solidFill>
            <a:schemeClr val="accent4">
              <a:lumMod val="20000"/>
              <a:lumOff val="80000"/>
            </a:schemeClr>
          </a:solidFill>
          <a:ln w="9525">
            <a:solidFill>
              <a:schemeClr val="tx1"/>
            </a:solidFill>
            <a:miter lim="800000"/>
            <a:headEnd/>
            <a:tailEnd/>
          </a:ln>
          <a:effectLst/>
        </p:spPr>
        <p:txBody>
          <a:bodyPr wrap="none" anchor="ctr"/>
          <a:lstStyle/>
          <a:p>
            <a:pPr>
              <a:defRPr/>
            </a:pPr>
            <a:endParaRPr lang="en-US">
              <a:latin typeface="Arial" charset="0"/>
              <a:cs typeface="Arial" charset="0"/>
            </a:endParaRPr>
          </a:p>
        </p:txBody>
      </p:sp>
      <p:sp>
        <p:nvSpPr>
          <p:cNvPr id="12307" name="Rectangle 19">
            <a:extLst>
              <a:ext uri="{FF2B5EF4-FFF2-40B4-BE49-F238E27FC236}">
                <a16:creationId xmlns:a16="http://schemas.microsoft.com/office/drawing/2014/main" id="{E83EA2FD-3704-2D4F-ADC0-79323DC1CE7D}"/>
              </a:ext>
            </a:extLst>
          </p:cNvPr>
          <p:cNvSpPr>
            <a:spLocks noChangeArrowheads="1"/>
          </p:cNvSpPr>
          <p:nvPr/>
        </p:nvSpPr>
        <p:spPr bwMode="auto">
          <a:xfrm>
            <a:off x="1828800" y="4038600"/>
            <a:ext cx="685800" cy="381000"/>
          </a:xfrm>
          <a:prstGeom prst="rect">
            <a:avLst/>
          </a:prstGeom>
          <a:solidFill>
            <a:schemeClr val="accent4">
              <a:lumMod val="20000"/>
              <a:lumOff val="80000"/>
            </a:schemeClr>
          </a:solidFill>
          <a:ln w="9525">
            <a:solidFill>
              <a:schemeClr val="tx1"/>
            </a:solidFill>
            <a:miter lim="800000"/>
            <a:headEnd/>
            <a:tailEnd/>
          </a:ln>
          <a:effectLst/>
        </p:spPr>
        <p:txBody>
          <a:bodyPr wrap="none" anchor="ctr"/>
          <a:lstStyle/>
          <a:p>
            <a:pPr>
              <a:defRPr/>
            </a:pPr>
            <a:endParaRPr lang="en-US">
              <a:latin typeface="Arial" charset="0"/>
              <a:cs typeface="Arial" charset="0"/>
            </a:endParaRPr>
          </a:p>
        </p:txBody>
      </p:sp>
      <p:sp>
        <p:nvSpPr>
          <p:cNvPr id="17423" name="Text Box 20">
            <a:extLst>
              <a:ext uri="{FF2B5EF4-FFF2-40B4-BE49-F238E27FC236}">
                <a16:creationId xmlns:a16="http://schemas.microsoft.com/office/drawing/2014/main" id="{9F6BD472-D9C3-3A41-86F7-CC895AF143A7}"/>
              </a:ext>
            </a:extLst>
          </p:cNvPr>
          <p:cNvSpPr txBox="1">
            <a:spLocks noChangeArrowheads="1"/>
          </p:cNvSpPr>
          <p:nvPr/>
        </p:nvSpPr>
        <p:spPr bwMode="auto">
          <a:xfrm>
            <a:off x="974725" y="3236913"/>
            <a:ext cx="1962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a:t>No dependencies</a:t>
            </a:r>
          </a:p>
        </p:txBody>
      </p:sp>
      <p:sp>
        <p:nvSpPr>
          <p:cNvPr id="17424" name="Text Box 21">
            <a:extLst>
              <a:ext uri="{FF2B5EF4-FFF2-40B4-BE49-F238E27FC236}">
                <a16:creationId xmlns:a16="http://schemas.microsoft.com/office/drawing/2014/main" id="{8DF84F5D-5773-0046-A5C7-64DAC9A7B572}"/>
              </a:ext>
            </a:extLst>
          </p:cNvPr>
          <p:cNvSpPr txBox="1">
            <a:spLocks noChangeArrowheads="1"/>
          </p:cNvSpPr>
          <p:nvPr/>
        </p:nvSpPr>
        <p:spPr bwMode="auto">
          <a:xfrm>
            <a:off x="4191000" y="3160713"/>
            <a:ext cx="39560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a:t>Loosely coupled-some dependencies</a:t>
            </a:r>
          </a:p>
        </p:txBody>
      </p:sp>
      <p:sp>
        <p:nvSpPr>
          <p:cNvPr id="17425" name="Line 22">
            <a:extLst>
              <a:ext uri="{FF2B5EF4-FFF2-40B4-BE49-F238E27FC236}">
                <a16:creationId xmlns:a16="http://schemas.microsoft.com/office/drawing/2014/main" id="{63BB38DF-A176-B740-B274-9B959FB3C3A6}"/>
              </a:ext>
            </a:extLst>
          </p:cNvPr>
          <p:cNvSpPr>
            <a:spLocks noChangeShapeType="1"/>
          </p:cNvSpPr>
          <p:nvPr/>
        </p:nvSpPr>
        <p:spPr bwMode="auto">
          <a:xfrm>
            <a:off x="5715000" y="2209800"/>
            <a:ext cx="3048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7426" name="Line 23">
            <a:extLst>
              <a:ext uri="{FF2B5EF4-FFF2-40B4-BE49-F238E27FC236}">
                <a16:creationId xmlns:a16="http://schemas.microsoft.com/office/drawing/2014/main" id="{5B19138D-B87F-384F-89C0-D157FF163212}"/>
              </a:ext>
            </a:extLst>
          </p:cNvPr>
          <p:cNvSpPr>
            <a:spLocks noChangeShapeType="1"/>
          </p:cNvSpPr>
          <p:nvPr/>
        </p:nvSpPr>
        <p:spPr bwMode="auto">
          <a:xfrm>
            <a:off x="5181600" y="2438400"/>
            <a:ext cx="0" cy="3048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7427" name="Line 24">
            <a:extLst>
              <a:ext uri="{FF2B5EF4-FFF2-40B4-BE49-F238E27FC236}">
                <a16:creationId xmlns:a16="http://schemas.microsoft.com/office/drawing/2014/main" id="{A4FF5180-D504-8346-96F5-0C04E1C915C9}"/>
              </a:ext>
            </a:extLst>
          </p:cNvPr>
          <p:cNvSpPr>
            <a:spLocks noChangeShapeType="1"/>
          </p:cNvSpPr>
          <p:nvPr/>
        </p:nvSpPr>
        <p:spPr bwMode="auto">
          <a:xfrm>
            <a:off x="6324600" y="2438400"/>
            <a:ext cx="0" cy="3048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7428" name="Line 25">
            <a:extLst>
              <a:ext uri="{FF2B5EF4-FFF2-40B4-BE49-F238E27FC236}">
                <a16:creationId xmlns:a16="http://schemas.microsoft.com/office/drawing/2014/main" id="{3CAAE28F-5CBF-C040-8FB1-46939309570E}"/>
              </a:ext>
            </a:extLst>
          </p:cNvPr>
          <p:cNvSpPr>
            <a:spLocks noChangeShapeType="1"/>
          </p:cNvSpPr>
          <p:nvPr/>
        </p:nvSpPr>
        <p:spPr bwMode="auto">
          <a:xfrm flipV="1">
            <a:off x="5410200" y="2438400"/>
            <a:ext cx="0" cy="3048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7429" name="Line 26">
            <a:extLst>
              <a:ext uri="{FF2B5EF4-FFF2-40B4-BE49-F238E27FC236}">
                <a16:creationId xmlns:a16="http://schemas.microsoft.com/office/drawing/2014/main" id="{A115D597-1857-BC4E-8F1E-DCB81B265131}"/>
              </a:ext>
            </a:extLst>
          </p:cNvPr>
          <p:cNvSpPr>
            <a:spLocks noChangeShapeType="1"/>
          </p:cNvSpPr>
          <p:nvPr/>
        </p:nvSpPr>
        <p:spPr bwMode="auto">
          <a:xfrm flipV="1">
            <a:off x="6553200" y="2438400"/>
            <a:ext cx="0" cy="3048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7430" name="Line 27">
            <a:extLst>
              <a:ext uri="{FF2B5EF4-FFF2-40B4-BE49-F238E27FC236}">
                <a16:creationId xmlns:a16="http://schemas.microsoft.com/office/drawing/2014/main" id="{B71AA1B4-437B-CF4F-80D5-92ACA903B50E}"/>
              </a:ext>
            </a:extLst>
          </p:cNvPr>
          <p:cNvSpPr>
            <a:spLocks noChangeShapeType="1"/>
          </p:cNvSpPr>
          <p:nvPr/>
        </p:nvSpPr>
        <p:spPr bwMode="auto">
          <a:xfrm flipH="1">
            <a:off x="5715000" y="2971800"/>
            <a:ext cx="3048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7431" name="Line 28">
            <a:extLst>
              <a:ext uri="{FF2B5EF4-FFF2-40B4-BE49-F238E27FC236}">
                <a16:creationId xmlns:a16="http://schemas.microsoft.com/office/drawing/2014/main" id="{4743891F-C28B-674E-91D3-37E83D655311}"/>
              </a:ext>
            </a:extLst>
          </p:cNvPr>
          <p:cNvSpPr>
            <a:spLocks noChangeShapeType="1"/>
          </p:cNvSpPr>
          <p:nvPr/>
        </p:nvSpPr>
        <p:spPr bwMode="auto">
          <a:xfrm flipV="1">
            <a:off x="990600" y="4419600"/>
            <a:ext cx="0" cy="3048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7432" name="Line 29">
            <a:extLst>
              <a:ext uri="{FF2B5EF4-FFF2-40B4-BE49-F238E27FC236}">
                <a16:creationId xmlns:a16="http://schemas.microsoft.com/office/drawing/2014/main" id="{25629855-69FC-C644-86CC-3CE84EE0D274}"/>
              </a:ext>
            </a:extLst>
          </p:cNvPr>
          <p:cNvSpPr>
            <a:spLocks noChangeShapeType="1"/>
          </p:cNvSpPr>
          <p:nvPr/>
        </p:nvSpPr>
        <p:spPr bwMode="auto">
          <a:xfrm flipV="1">
            <a:off x="1143000" y="4419600"/>
            <a:ext cx="0" cy="3048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7433" name="Line 30">
            <a:extLst>
              <a:ext uri="{FF2B5EF4-FFF2-40B4-BE49-F238E27FC236}">
                <a16:creationId xmlns:a16="http://schemas.microsoft.com/office/drawing/2014/main" id="{8BB00CA1-C73E-1B47-A9DE-9FA44F8FBEE4}"/>
              </a:ext>
            </a:extLst>
          </p:cNvPr>
          <p:cNvSpPr>
            <a:spLocks noChangeShapeType="1"/>
          </p:cNvSpPr>
          <p:nvPr/>
        </p:nvSpPr>
        <p:spPr bwMode="auto">
          <a:xfrm flipV="1">
            <a:off x="1295400" y="4419600"/>
            <a:ext cx="0" cy="3048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7434" name="Line 31">
            <a:extLst>
              <a:ext uri="{FF2B5EF4-FFF2-40B4-BE49-F238E27FC236}">
                <a16:creationId xmlns:a16="http://schemas.microsoft.com/office/drawing/2014/main" id="{DCFE98EA-6E97-FC49-8DA3-AE69DAC3D5DB}"/>
              </a:ext>
            </a:extLst>
          </p:cNvPr>
          <p:cNvSpPr>
            <a:spLocks noChangeShapeType="1"/>
          </p:cNvSpPr>
          <p:nvPr/>
        </p:nvSpPr>
        <p:spPr bwMode="auto">
          <a:xfrm flipV="1">
            <a:off x="1905000" y="4419600"/>
            <a:ext cx="0" cy="3048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7435" name="Line 32">
            <a:extLst>
              <a:ext uri="{FF2B5EF4-FFF2-40B4-BE49-F238E27FC236}">
                <a16:creationId xmlns:a16="http://schemas.microsoft.com/office/drawing/2014/main" id="{56F20D97-2D18-D54F-95F6-23148C7F7791}"/>
              </a:ext>
            </a:extLst>
          </p:cNvPr>
          <p:cNvSpPr>
            <a:spLocks noChangeShapeType="1"/>
          </p:cNvSpPr>
          <p:nvPr/>
        </p:nvSpPr>
        <p:spPr bwMode="auto">
          <a:xfrm flipV="1">
            <a:off x="2057400" y="4419600"/>
            <a:ext cx="0" cy="3048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7436" name="Line 34">
            <a:extLst>
              <a:ext uri="{FF2B5EF4-FFF2-40B4-BE49-F238E27FC236}">
                <a16:creationId xmlns:a16="http://schemas.microsoft.com/office/drawing/2014/main" id="{1C98FCE3-FD4F-6245-A7DB-4D55C9B616DD}"/>
              </a:ext>
            </a:extLst>
          </p:cNvPr>
          <p:cNvSpPr>
            <a:spLocks noChangeShapeType="1"/>
          </p:cNvSpPr>
          <p:nvPr/>
        </p:nvSpPr>
        <p:spPr bwMode="auto">
          <a:xfrm>
            <a:off x="1524000" y="4114800"/>
            <a:ext cx="3048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7437" name="Line 35">
            <a:extLst>
              <a:ext uri="{FF2B5EF4-FFF2-40B4-BE49-F238E27FC236}">
                <a16:creationId xmlns:a16="http://schemas.microsoft.com/office/drawing/2014/main" id="{183EE249-4318-6940-AC4F-6D8BB176F294}"/>
              </a:ext>
            </a:extLst>
          </p:cNvPr>
          <p:cNvSpPr>
            <a:spLocks noChangeShapeType="1"/>
          </p:cNvSpPr>
          <p:nvPr/>
        </p:nvSpPr>
        <p:spPr bwMode="auto">
          <a:xfrm>
            <a:off x="1524000" y="4343400"/>
            <a:ext cx="3048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7438" name="Line 36">
            <a:extLst>
              <a:ext uri="{FF2B5EF4-FFF2-40B4-BE49-F238E27FC236}">
                <a16:creationId xmlns:a16="http://schemas.microsoft.com/office/drawing/2014/main" id="{59C93ADC-223E-E34C-A927-4C408ACFCFA5}"/>
              </a:ext>
            </a:extLst>
          </p:cNvPr>
          <p:cNvSpPr>
            <a:spLocks noChangeShapeType="1"/>
          </p:cNvSpPr>
          <p:nvPr/>
        </p:nvSpPr>
        <p:spPr bwMode="auto">
          <a:xfrm>
            <a:off x="1524000" y="4876800"/>
            <a:ext cx="3048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7439" name="Line 37">
            <a:extLst>
              <a:ext uri="{FF2B5EF4-FFF2-40B4-BE49-F238E27FC236}">
                <a16:creationId xmlns:a16="http://schemas.microsoft.com/office/drawing/2014/main" id="{5D640041-6A97-5145-8CA4-5AF7266B6999}"/>
              </a:ext>
            </a:extLst>
          </p:cNvPr>
          <p:cNvSpPr>
            <a:spLocks noChangeShapeType="1"/>
          </p:cNvSpPr>
          <p:nvPr/>
        </p:nvSpPr>
        <p:spPr bwMode="auto">
          <a:xfrm flipH="1">
            <a:off x="1524000" y="4191000"/>
            <a:ext cx="3048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7440" name="Line 38">
            <a:extLst>
              <a:ext uri="{FF2B5EF4-FFF2-40B4-BE49-F238E27FC236}">
                <a16:creationId xmlns:a16="http://schemas.microsoft.com/office/drawing/2014/main" id="{0AF41DA8-DD6A-5342-8BC4-05237363F444}"/>
              </a:ext>
            </a:extLst>
          </p:cNvPr>
          <p:cNvSpPr>
            <a:spLocks noChangeShapeType="1"/>
          </p:cNvSpPr>
          <p:nvPr/>
        </p:nvSpPr>
        <p:spPr bwMode="auto">
          <a:xfrm>
            <a:off x="1524000" y="4267200"/>
            <a:ext cx="3048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7441" name="Line 39">
            <a:extLst>
              <a:ext uri="{FF2B5EF4-FFF2-40B4-BE49-F238E27FC236}">
                <a16:creationId xmlns:a16="http://schemas.microsoft.com/office/drawing/2014/main" id="{25FF6324-0180-A949-A551-8FCBF476371E}"/>
              </a:ext>
            </a:extLst>
          </p:cNvPr>
          <p:cNvSpPr>
            <a:spLocks noChangeShapeType="1"/>
          </p:cNvSpPr>
          <p:nvPr/>
        </p:nvSpPr>
        <p:spPr bwMode="auto">
          <a:xfrm flipH="1">
            <a:off x="1524000" y="4953000"/>
            <a:ext cx="3048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7442" name="Line 40">
            <a:extLst>
              <a:ext uri="{FF2B5EF4-FFF2-40B4-BE49-F238E27FC236}">
                <a16:creationId xmlns:a16="http://schemas.microsoft.com/office/drawing/2014/main" id="{662A447E-BEA8-BE41-84CC-8BFA914AB847}"/>
              </a:ext>
            </a:extLst>
          </p:cNvPr>
          <p:cNvSpPr>
            <a:spLocks noChangeShapeType="1"/>
          </p:cNvSpPr>
          <p:nvPr/>
        </p:nvSpPr>
        <p:spPr bwMode="auto">
          <a:xfrm flipH="1">
            <a:off x="1524000" y="5029200"/>
            <a:ext cx="3048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7443" name="Line 41">
            <a:extLst>
              <a:ext uri="{FF2B5EF4-FFF2-40B4-BE49-F238E27FC236}">
                <a16:creationId xmlns:a16="http://schemas.microsoft.com/office/drawing/2014/main" id="{54688B6C-4A5C-3B4E-9EE6-BD0BF0753CC3}"/>
              </a:ext>
            </a:extLst>
          </p:cNvPr>
          <p:cNvSpPr>
            <a:spLocks noChangeShapeType="1"/>
          </p:cNvSpPr>
          <p:nvPr/>
        </p:nvSpPr>
        <p:spPr bwMode="auto">
          <a:xfrm flipV="1">
            <a:off x="1447800" y="4419600"/>
            <a:ext cx="381000" cy="2286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7444" name="Line 42">
            <a:extLst>
              <a:ext uri="{FF2B5EF4-FFF2-40B4-BE49-F238E27FC236}">
                <a16:creationId xmlns:a16="http://schemas.microsoft.com/office/drawing/2014/main" id="{9AFB4833-D902-254A-8222-A966FCF9FDCF}"/>
              </a:ext>
            </a:extLst>
          </p:cNvPr>
          <p:cNvSpPr>
            <a:spLocks noChangeShapeType="1"/>
          </p:cNvSpPr>
          <p:nvPr/>
        </p:nvSpPr>
        <p:spPr bwMode="auto">
          <a:xfrm flipV="1">
            <a:off x="1447800" y="4495800"/>
            <a:ext cx="381000" cy="2286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7445" name="Text Box 43">
            <a:extLst>
              <a:ext uri="{FF2B5EF4-FFF2-40B4-BE49-F238E27FC236}">
                <a16:creationId xmlns:a16="http://schemas.microsoft.com/office/drawing/2014/main" id="{DD03F6F8-112A-4A43-AD87-8D295DEC2D7C}"/>
              </a:ext>
            </a:extLst>
          </p:cNvPr>
          <p:cNvSpPr txBox="1">
            <a:spLocks noChangeArrowheads="1"/>
          </p:cNvSpPr>
          <p:nvPr/>
        </p:nvSpPr>
        <p:spPr bwMode="auto">
          <a:xfrm>
            <a:off x="381000" y="5218113"/>
            <a:ext cx="38036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a:t>Highly coupled-many dependencies</a:t>
            </a:r>
          </a:p>
        </p:txBody>
      </p:sp>
      <p:sp>
        <p:nvSpPr>
          <p:cNvPr id="17446" name="Rectangle 44">
            <a:extLst>
              <a:ext uri="{FF2B5EF4-FFF2-40B4-BE49-F238E27FC236}">
                <a16:creationId xmlns:a16="http://schemas.microsoft.com/office/drawing/2014/main" id="{4DAE458B-0199-7E4F-AC19-D11191F59EE1}"/>
              </a:ext>
            </a:extLst>
          </p:cNvPr>
          <p:cNvSpPr>
            <a:spLocks noChangeArrowheads="1"/>
          </p:cNvSpPr>
          <p:nvPr/>
        </p:nvSpPr>
        <p:spPr bwMode="auto">
          <a:xfrm>
            <a:off x="4343400" y="4406900"/>
            <a:ext cx="4876800" cy="1938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spcBef>
                <a:spcPct val="20000"/>
              </a:spcBef>
            </a:pPr>
            <a:r>
              <a:rPr lang="en-US" altLang="en-US" sz="2400"/>
              <a:t>High coupling makes </a:t>
            </a:r>
            <a:r>
              <a:rPr lang="en-US" altLang="en-US" sz="2400" b="1">
                <a:solidFill>
                  <a:srgbClr val="FF0000"/>
                </a:solidFill>
              </a:rPr>
              <a:t>modifying</a:t>
            </a:r>
            <a:r>
              <a:rPr lang="en-US" altLang="en-US" sz="2400"/>
              <a:t> parts of the system difficult, e.g., modifying a component affects all the components to which the component is connected. </a:t>
            </a:r>
          </a:p>
        </p:txBody>
      </p:sp>
      <p:sp>
        <p:nvSpPr>
          <p:cNvPr id="17448" name="Text Box 40">
            <a:extLst>
              <a:ext uri="{FF2B5EF4-FFF2-40B4-BE49-F238E27FC236}">
                <a16:creationId xmlns:a16="http://schemas.microsoft.com/office/drawing/2014/main" id="{D8977D57-B6AE-5C45-A07F-4A5755E34D94}"/>
              </a:ext>
            </a:extLst>
          </p:cNvPr>
          <p:cNvSpPr txBox="1">
            <a:spLocks noChangeArrowheads="1"/>
          </p:cNvSpPr>
          <p:nvPr/>
        </p:nvSpPr>
        <p:spPr bwMode="auto">
          <a:xfrm>
            <a:off x="0" y="5876925"/>
            <a:ext cx="4211638"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b="1"/>
              <a:t>Why high coupling is problematic?</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7448"/>
                                        </p:tgtEl>
                                        <p:attrNameLst>
                                          <p:attrName>style.visibility</p:attrName>
                                        </p:attrNameLst>
                                      </p:cBhvr>
                                      <p:to>
                                        <p:strVal val="visible"/>
                                      </p:to>
                                    </p:set>
                                    <p:animEffect transition="in" filter="blinds(horizontal)">
                                      <p:cBhvr>
                                        <p:cTn id="7" dur="500"/>
                                        <p:tgtEl>
                                          <p:spTgt spid="1744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2333"/>
                                        </p:tgtEl>
                                        <p:attrNameLst>
                                          <p:attrName>style.visibility</p:attrName>
                                        </p:attrNameLst>
                                      </p:cBhvr>
                                      <p:to>
                                        <p:strVal val="visible"/>
                                      </p:to>
                                    </p:set>
                                    <p:animEffect transition="in" filter="blinds(horizontal)">
                                      <p:cBhvr>
                                        <p:cTn id="12" dur="500"/>
                                        <p:tgtEl>
                                          <p:spTgt spid="12333"/>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17446"/>
                                        </p:tgtEl>
                                        <p:attrNameLst>
                                          <p:attrName>style.visibility</p:attrName>
                                        </p:attrNameLst>
                                      </p:cBhvr>
                                      <p:to>
                                        <p:strVal val="visible"/>
                                      </p:to>
                                    </p:set>
                                    <p:animEffect transition="in" filter="blinds(horizontal)">
                                      <p:cBhvr>
                                        <p:cTn id="15" dur="500"/>
                                        <p:tgtEl>
                                          <p:spTgt spid="174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33" grpId="0" animBg="1"/>
      <p:bldP spid="17446" grpId="0"/>
      <p:bldP spid="17448"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4D594DF-D68F-4940-9B52-3FD9D6001A5B}"/>
              </a:ext>
            </a:extLst>
          </p:cNvPr>
          <p:cNvPicPr>
            <a:picLocks noChangeAspect="1"/>
          </p:cNvPicPr>
          <p:nvPr/>
        </p:nvPicPr>
        <p:blipFill>
          <a:blip r:embed="rId2"/>
          <a:stretch>
            <a:fillRect/>
          </a:stretch>
        </p:blipFill>
        <p:spPr>
          <a:xfrm>
            <a:off x="0" y="1426757"/>
            <a:ext cx="9144000" cy="4550159"/>
          </a:xfrm>
          <a:prstGeom prst="rect">
            <a:avLst/>
          </a:prstGeom>
        </p:spPr>
      </p:pic>
      <p:sp>
        <p:nvSpPr>
          <p:cNvPr id="6" name="Title 1">
            <a:extLst>
              <a:ext uri="{FF2B5EF4-FFF2-40B4-BE49-F238E27FC236}">
                <a16:creationId xmlns:a16="http://schemas.microsoft.com/office/drawing/2014/main" id="{BC23F7CC-11ED-334D-93D7-F72C92C794CA}"/>
              </a:ext>
            </a:extLst>
          </p:cNvPr>
          <p:cNvSpPr>
            <a:spLocks noGrp="1"/>
          </p:cNvSpPr>
          <p:nvPr>
            <p:ph type="title"/>
          </p:nvPr>
        </p:nvSpPr>
        <p:spPr>
          <a:xfrm>
            <a:off x="457200" y="155448"/>
            <a:ext cx="8229600" cy="1252728"/>
          </a:xfrm>
        </p:spPr>
        <p:txBody>
          <a:bodyPr>
            <a:normAutofit/>
          </a:bodyPr>
          <a:lstStyle/>
          <a:p>
            <a:r>
              <a:rPr lang="en-US" dirty="0"/>
              <a:t>Design Practice 1</a:t>
            </a:r>
          </a:p>
        </p:txBody>
      </p:sp>
      <p:sp>
        <p:nvSpPr>
          <p:cNvPr id="7" name="TextBox 6">
            <a:extLst>
              <a:ext uri="{FF2B5EF4-FFF2-40B4-BE49-F238E27FC236}">
                <a16:creationId xmlns:a16="http://schemas.microsoft.com/office/drawing/2014/main" id="{E929DC00-DCAF-EF4E-AE97-EAE0FD8E298E}"/>
              </a:ext>
            </a:extLst>
          </p:cNvPr>
          <p:cNvSpPr txBox="1"/>
          <p:nvPr/>
        </p:nvSpPr>
        <p:spPr>
          <a:xfrm>
            <a:off x="899592" y="6228020"/>
            <a:ext cx="6768752" cy="369332"/>
          </a:xfrm>
          <a:prstGeom prst="rect">
            <a:avLst/>
          </a:prstGeom>
          <a:noFill/>
        </p:spPr>
        <p:txBody>
          <a:bodyPr wrap="square" rtlCol="0">
            <a:spAutoFit/>
          </a:bodyPr>
          <a:lstStyle/>
          <a:p>
            <a:pPr algn="ctr"/>
            <a:r>
              <a:rPr lang="en-US" dirty="0"/>
              <a:t>This design is based on Open/Close Principle </a:t>
            </a:r>
          </a:p>
        </p:txBody>
      </p:sp>
    </p:spTree>
    <p:extLst>
      <p:ext uri="{BB962C8B-B14F-4D97-AF65-F5344CB8AC3E}">
        <p14:creationId xmlns:p14="http://schemas.microsoft.com/office/powerpoint/2010/main" val="271829748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D9E729-844C-AD40-9495-D2C28455FEB4}"/>
              </a:ext>
            </a:extLst>
          </p:cNvPr>
          <p:cNvSpPr>
            <a:spLocks noGrp="1"/>
          </p:cNvSpPr>
          <p:nvPr>
            <p:ph type="title"/>
          </p:nvPr>
        </p:nvSpPr>
        <p:spPr/>
        <p:txBody>
          <a:bodyPr/>
          <a:lstStyle/>
          <a:p>
            <a:r>
              <a:rPr lang="en-US" dirty="0"/>
              <a:t>Design Practice 1</a:t>
            </a:r>
          </a:p>
        </p:txBody>
      </p:sp>
      <p:pic>
        <p:nvPicPr>
          <p:cNvPr id="5" name="Picture 4">
            <a:extLst>
              <a:ext uri="{FF2B5EF4-FFF2-40B4-BE49-F238E27FC236}">
                <a16:creationId xmlns:a16="http://schemas.microsoft.com/office/drawing/2014/main" id="{A84ACC4F-0857-1D4D-B0C6-AC9EB23CD643}"/>
              </a:ext>
            </a:extLst>
          </p:cNvPr>
          <p:cNvPicPr>
            <a:picLocks noChangeAspect="1"/>
          </p:cNvPicPr>
          <p:nvPr/>
        </p:nvPicPr>
        <p:blipFill>
          <a:blip r:embed="rId2"/>
          <a:stretch>
            <a:fillRect/>
          </a:stretch>
        </p:blipFill>
        <p:spPr>
          <a:xfrm>
            <a:off x="0" y="1628800"/>
            <a:ext cx="9144000" cy="4227263"/>
          </a:xfrm>
          <a:prstGeom prst="rect">
            <a:avLst/>
          </a:prstGeom>
        </p:spPr>
      </p:pic>
      <p:sp>
        <p:nvSpPr>
          <p:cNvPr id="6" name="TextBox 5">
            <a:extLst>
              <a:ext uri="{FF2B5EF4-FFF2-40B4-BE49-F238E27FC236}">
                <a16:creationId xmlns:a16="http://schemas.microsoft.com/office/drawing/2014/main" id="{D87C3333-EE9A-1948-BDFB-D3B6A3EE7EE4}"/>
              </a:ext>
            </a:extLst>
          </p:cNvPr>
          <p:cNvSpPr txBox="1"/>
          <p:nvPr/>
        </p:nvSpPr>
        <p:spPr>
          <a:xfrm>
            <a:off x="2051720" y="6165304"/>
            <a:ext cx="5616624" cy="369332"/>
          </a:xfrm>
          <a:prstGeom prst="rect">
            <a:avLst/>
          </a:prstGeom>
          <a:noFill/>
        </p:spPr>
        <p:txBody>
          <a:bodyPr wrap="square" rtlCol="0">
            <a:spAutoFit/>
          </a:bodyPr>
          <a:lstStyle/>
          <a:p>
            <a:r>
              <a:rPr lang="en-US" dirty="0"/>
              <a:t>This design applies Dependency Inversion Principle</a:t>
            </a:r>
          </a:p>
        </p:txBody>
      </p:sp>
    </p:spTree>
    <p:extLst>
      <p:ext uri="{BB962C8B-B14F-4D97-AF65-F5344CB8AC3E}">
        <p14:creationId xmlns:p14="http://schemas.microsoft.com/office/powerpoint/2010/main" val="112963258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86A259-7D84-3B43-866D-AD75518A16C2}"/>
              </a:ext>
            </a:extLst>
          </p:cNvPr>
          <p:cNvSpPr>
            <a:spLocks noGrp="1"/>
          </p:cNvSpPr>
          <p:nvPr>
            <p:ph type="title"/>
          </p:nvPr>
        </p:nvSpPr>
        <p:spPr/>
        <p:txBody>
          <a:bodyPr>
            <a:normAutofit fontScale="90000"/>
          </a:bodyPr>
          <a:lstStyle/>
          <a:p>
            <a:r>
              <a:rPr lang="en-US" dirty="0"/>
              <a:t>Which SOLID design principle is violated in this code?</a:t>
            </a:r>
          </a:p>
        </p:txBody>
      </p:sp>
      <p:sp>
        <p:nvSpPr>
          <p:cNvPr id="3" name="Content Placeholder 2">
            <a:extLst>
              <a:ext uri="{FF2B5EF4-FFF2-40B4-BE49-F238E27FC236}">
                <a16:creationId xmlns:a16="http://schemas.microsoft.com/office/drawing/2014/main" id="{7A88C39C-52B3-B74D-AC41-51A018719D7D}"/>
              </a:ext>
            </a:extLst>
          </p:cNvPr>
          <p:cNvSpPr>
            <a:spLocks noGrp="1"/>
          </p:cNvSpPr>
          <p:nvPr>
            <p:ph idx="1"/>
          </p:nvPr>
        </p:nvSpPr>
        <p:spPr>
          <a:xfrm>
            <a:off x="457200" y="1774825"/>
            <a:ext cx="8686800" cy="4702175"/>
          </a:xfrm>
        </p:spPr>
        <p:txBody>
          <a:bodyPr>
            <a:normAutofit fontScale="40000" lnSpcReduction="20000"/>
          </a:bodyPr>
          <a:lstStyle/>
          <a:p>
            <a:pPr marL="119063" indent="0">
              <a:buNone/>
            </a:pPr>
            <a:r>
              <a:rPr lang="en-CA" dirty="0">
                <a:solidFill>
                  <a:schemeClr val="accent4"/>
                </a:solidFill>
                <a:latin typeface="source code pro"/>
              </a:rPr>
              <a:t>public class </a:t>
            </a:r>
            <a:r>
              <a:rPr lang="en-CA" dirty="0">
                <a:solidFill>
                  <a:srgbClr val="333333"/>
                </a:solidFill>
                <a:latin typeface="source code pro"/>
              </a:rPr>
              <a:t>Book {</a:t>
            </a:r>
          </a:p>
          <a:p>
            <a:pPr marL="119063" indent="0">
              <a:buNone/>
            </a:pPr>
            <a:r>
              <a:rPr lang="en-CA" dirty="0">
                <a:solidFill>
                  <a:srgbClr val="333333"/>
                </a:solidFill>
                <a:latin typeface="source code pro"/>
              </a:rPr>
              <a:t> </a:t>
            </a:r>
          </a:p>
          <a:p>
            <a:pPr marL="119063" indent="0">
              <a:buNone/>
            </a:pPr>
            <a:r>
              <a:rPr lang="en-CA" dirty="0">
                <a:solidFill>
                  <a:srgbClr val="333333"/>
                </a:solidFill>
                <a:latin typeface="source code pro"/>
              </a:rPr>
              <a:t>    </a:t>
            </a:r>
            <a:r>
              <a:rPr lang="en-CA" dirty="0">
                <a:solidFill>
                  <a:schemeClr val="accent4"/>
                </a:solidFill>
                <a:latin typeface="source code pro"/>
              </a:rPr>
              <a:t>private</a:t>
            </a:r>
            <a:r>
              <a:rPr lang="en-CA" dirty="0">
                <a:solidFill>
                  <a:srgbClr val="333333"/>
                </a:solidFill>
                <a:latin typeface="source code pro"/>
              </a:rPr>
              <a:t> String name;</a:t>
            </a:r>
          </a:p>
          <a:p>
            <a:pPr marL="119063" indent="0">
              <a:buNone/>
            </a:pPr>
            <a:r>
              <a:rPr lang="en-CA" dirty="0">
                <a:solidFill>
                  <a:srgbClr val="333333"/>
                </a:solidFill>
                <a:latin typeface="source code pro"/>
              </a:rPr>
              <a:t>    </a:t>
            </a:r>
            <a:r>
              <a:rPr lang="en-CA" sz="3300" dirty="0">
                <a:solidFill>
                  <a:schemeClr val="accent4"/>
                </a:solidFill>
                <a:latin typeface="source code pro"/>
              </a:rPr>
              <a:t>private</a:t>
            </a:r>
            <a:r>
              <a:rPr lang="en-CA" dirty="0">
                <a:solidFill>
                  <a:srgbClr val="333333"/>
                </a:solidFill>
                <a:latin typeface="source code pro"/>
              </a:rPr>
              <a:t> String author;</a:t>
            </a:r>
          </a:p>
          <a:p>
            <a:pPr marL="119063" indent="0">
              <a:buNone/>
            </a:pPr>
            <a:r>
              <a:rPr lang="en-CA" dirty="0">
                <a:solidFill>
                  <a:srgbClr val="333333"/>
                </a:solidFill>
                <a:latin typeface="source code pro"/>
              </a:rPr>
              <a:t>    </a:t>
            </a:r>
            <a:r>
              <a:rPr lang="en-CA" sz="3300" dirty="0">
                <a:solidFill>
                  <a:schemeClr val="accent4"/>
                </a:solidFill>
                <a:latin typeface="source code pro"/>
              </a:rPr>
              <a:t>private</a:t>
            </a:r>
            <a:r>
              <a:rPr lang="en-CA" dirty="0">
                <a:solidFill>
                  <a:srgbClr val="333333"/>
                </a:solidFill>
                <a:latin typeface="source code pro"/>
              </a:rPr>
              <a:t> String text;</a:t>
            </a:r>
          </a:p>
          <a:p>
            <a:pPr marL="119063" indent="0">
              <a:buNone/>
            </a:pPr>
            <a:r>
              <a:rPr lang="en-CA" dirty="0">
                <a:solidFill>
                  <a:srgbClr val="333333"/>
                </a:solidFill>
                <a:latin typeface="source code pro"/>
              </a:rPr>
              <a:t> </a:t>
            </a:r>
          </a:p>
          <a:p>
            <a:pPr marL="119063" indent="0">
              <a:buNone/>
            </a:pPr>
            <a:r>
              <a:rPr lang="en-CA" dirty="0">
                <a:solidFill>
                  <a:srgbClr val="333333"/>
                </a:solidFill>
                <a:latin typeface="source code pro"/>
              </a:rPr>
              <a:t>    //constructor, getters and setters</a:t>
            </a:r>
          </a:p>
          <a:p>
            <a:pPr marL="119063" indent="0">
              <a:buNone/>
            </a:pPr>
            <a:r>
              <a:rPr lang="en-CA" dirty="0">
                <a:solidFill>
                  <a:srgbClr val="333333"/>
                </a:solidFill>
                <a:latin typeface="source code pro"/>
              </a:rPr>
              <a:t> </a:t>
            </a:r>
          </a:p>
          <a:p>
            <a:pPr marL="119063" indent="0">
              <a:buNone/>
            </a:pPr>
            <a:r>
              <a:rPr lang="en-CA" dirty="0">
                <a:solidFill>
                  <a:srgbClr val="333333"/>
                </a:solidFill>
                <a:latin typeface="source code pro"/>
              </a:rPr>
              <a:t>    </a:t>
            </a:r>
            <a:r>
              <a:rPr lang="en-CA" sz="3300" dirty="0">
                <a:solidFill>
                  <a:srgbClr val="333333"/>
                </a:solidFill>
                <a:latin typeface="source code pro"/>
              </a:rPr>
              <a:t>// methods that directly relate to the book properties</a:t>
            </a:r>
          </a:p>
          <a:p>
            <a:pPr marL="119063" indent="0">
              <a:buNone/>
            </a:pPr>
            <a:r>
              <a:rPr lang="en-CA" dirty="0">
                <a:solidFill>
                  <a:srgbClr val="333333"/>
                </a:solidFill>
                <a:latin typeface="source code pro"/>
              </a:rPr>
              <a:t>    </a:t>
            </a:r>
            <a:r>
              <a:rPr lang="en-CA" sz="3300" dirty="0">
                <a:solidFill>
                  <a:schemeClr val="accent4"/>
                </a:solidFill>
                <a:latin typeface="source code pro"/>
              </a:rPr>
              <a:t>public</a:t>
            </a:r>
            <a:r>
              <a:rPr lang="en-CA" dirty="0">
                <a:solidFill>
                  <a:srgbClr val="333333"/>
                </a:solidFill>
                <a:latin typeface="source code pro"/>
              </a:rPr>
              <a:t> String </a:t>
            </a:r>
            <a:r>
              <a:rPr lang="en-CA" dirty="0" err="1">
                <a:solidFill>
                  <a:srgbClr val="333333"/>
                </a:solidFill>
                <a:latin typeface="source code pro"/>
              </a:rPr>
              <a:t>replaceWordInText</a:t>
            </a:r>
            <a:r>
              <a:rPr lang="en-CA" dirty="0">
                <a:solidFill>
                  <a:srgbClr val="333333"/>
                </a:solidFill>
                <a:latin typeface="source code pro"/>
              </a:rPr>
              <a:t>(String word){</a:t>
            </a:r>
          </a:p>
          <a:p>
            <a:pPr marL="119063" indent="0">
              <a:buNone/>
            </a:pPr>
            <a:r>
              <a:rPr lang="en-CA" dirty="0">
                <a:solidFill>
                  <a:srgbClr val="333333"/>
                </a:solidFill>
                <a:latin typeface="source code pro"/>
              </a:rPr>
              <a:t>        return </a:t>
            </a:r>
            <a:r>
              <a:rPr lang="en-CA" dirty="0" err="1">
                <a:solidFill>
                  <a:srgbClr val="333333"/>
                </a:solidFill>
                <a:latin typeface="source code pro"/>
              </a:rPr>
              <a:t>text.replaceAll</a:t>
            </a:r>
            <a:r>
              <a:rPr lang="en-CA" dirty="0">
                <a:solidFill>
                  <a:srgbClr val="333333"/>
                </a:solidFill>
                <a:latin typeface="source code pro"/>
              </a:rPr>
              <a:t>(word, text);</a:t>
            </a:r>
          </a:p>
          <a:p>
            <a:pPr marL="119063" indent="0">
              <a:buNone/>
            </a:pPr>
            <a:r>
              <a:rPr lang="en-CA" dirty="0">
                <a:solidFill>
                  <a:srgbClr val="333333"/>
                </a:solidFill>
                <a:latin typeface="source code pro"/>
              </a:rPr>
              <a:t>    }</a:t>
            </a:r>
          </a:p>
          <a:p>
            <a:pPr marL="119063" indent="0">
              <a:buNone/>
            </a:pPr>
            <a:r>
              <a:rPr lang="en-CA" dirty="0">
                <a:solidFill>
                  <a:srgbClr val="333333"/>
                </a:solidFill>
                <a:latin typeface="source code pro"/>
              </a:rPr>
              <a:t> </a:t>
            </a:r>
          </a:p>
          <a:p>
            <a:pPr marL="119063" indent="0">
              <a:buNone/>
            </a:pPr>
            <a:r>
              <a:rPr lang="en-CA" dirty="0">
                <a:solidFill>
                  <a:srgbClr val="333333"/>
                </a:solidFill>
                <a:latin typeface="source code pro"/>
              </a:rPr>
              <a:t>    </a:t>
            </a:r>
            <a:r>
              <a:rPr lang="en-CA" sz="3300" dirty="0">
                <a:solidFill>
                  <a:schemeClr val="accent4"/>
                </a:solidFill>
                <a:latin typeface="source code pro"/>
              </a:rPr>
              <a:t>public</a:t>
            </a:r>
            <a:r>
              <a:rPr lang="en-CA" dirty="0">
                <a:solidFill>
                  <a:srgbClr val="333333"/>
                </a:solidFill>
                <a:latin typeface="source code pro"/>
              </a:rPr>
              <a:t> </a:t>
            </a:r>
            <a:r>
              <a:rPr lang="en-CA" dirty="0" err="1">
                <a:solidFill>
                  <a:srgbClr val="333333"/>
                </a:solidFill>
                <a:latin typeface="source code pro"/>
              </a:rPr>
              <a:t>boolean</a:t>
            </a:r>
            <a:r>
              <a:rPr lang="en-CA" dirty="0">
                <a:solidFill>
                  <a:srgbClr val="333333"/>
                </a:solidFill>
                <a:latin typeface="source code pro"/>
              </a:rPr>
              <a:t> </a:t>
            </a:r>
            <a:r>
              <a:rPr lang="en-CA" dirty="0" err="1">
                <a:solidFill>
                  <a:srgbClr val="333333"/>
                </a:solidFill>
                <a:latin typeface="source code pro"/>
              </a:rPr>
              <a:t>isWordInText</a:t>
            </a:r>
            <a:r>
              <a:rPr lang="en-CA" dirty="0">
                <a:solidFill>
                  <a:srgbClr val="333333"/>
                </a:solidFill>
                <a:latin typeface="source code pro"/>
              </a:rPr>
              <a:t>(String word){</a:t>
            </a:r>
          </a:p>
          <a:p>
            <a:pPr marL="119063" indent="0">
              <a:buNone/>
            </a:pPr>
            <a:r>
              <a:rPr lang="en-CA" dirty="0">
                <a:solidFill>
                  <a:srgbClr val="333333"/>
                </a:solidFill>
                <a:latin typeface="source code pro"/>
              </a:rPr>
              <a:t>        return </a:t>
            </a:r>
            <a:r>
              <a:rPr lang="en-CA" dirty="0" err="1">
                <a:solidFill>
                  <a:srgbClr val="333333"/>
                </a:solidFill>
                <a:latin typeface="source code pro"/>
              </a:rPr>
              <a:t>text.contains</a:t>
            </a:r>
            <a:r>
              <a:rPr lang="en-CA" dirty="0">
                <a:solidFill>
                  <a:srgbClr val="333333"/>
                </a:solidFill>
                <a:latin typeface="source code pro"/>
              </a:rPr>
              <a:t>(word);</a:t>
            </a:r>
          </a:p>
          <a:p>
            <a:pPr marL="119063" indent="0">
              <a:buNone/>
            </a:pPr>
            <a:r>
              <a:rPr lang="en-CA" dirty="0">
                <a:solidFill>
                  <a:srgbClr val="333333"/>
                </a:solidFill>
                <a:latin typeface="source code pro"/>
              </a:rPr>
              <a:t>    }</a:t>
            </a:r>
          </a:p>
          <a:p>
            <a:pPr marL="119063" indent="0">
              <a:buNone/>
            </a:pPr>
            <a:endParaRPr lang="en-CA" dirty="0">
              <a:solidFill>
                <a:srgbClr val="333333"/>
              </a:solidFill>
              <a:latin typeface="source code pro"/>
            </a:endParaRPr>
          </a:p>
          <a:p>
            <a:pPr marL="119063" indent="0">
              <a:buNone/>
            </a:pPr>
            <a:r>
              <a:rPr lang="en-CA" dirty="0">
                <a:solidFill>
                  <a:srgbClr val="333333"/>
                </a:solidFill>
                <a:latin typeface="source code pro"/>
              </a:rPr>
              <a:t>.</a:t>
            </a:r>
          </a:p>
          <a:p>
            <a:pPr marL="119063" indent="0">
              <a:buNone/>
            </a:pPr>
            <a:r>
              <a:rPr lang="en-CA" dirty="0">
                <a:solidFill>
                  <a:srgbClr val="333333"/>
                </a:solidFill>
                <a:latin typeface="source code pro"/>
              </a:rPr>
              <a:t>.</a:t>
            </a:r>
          </a:p>
          <a:p>
            <a:pPr marL="119063" indent="0">
              <a:buNone/>
            </a:pPr>
            <a:r>
              <a:rPr lang="en-CA" dirty="0">
                <a:solidFill>
                  <a:srgbClr val="333333"/>
                </a:solidFill>
                <a:latin typeface="source code pro"/>
              </a:rPr>
              <a:t>.</a:t>
            </a:r>
          </a:p>
          <a:p>
            <a:pPr marL="119063" indent="0">
              <a:buNone/>
            </a:pPr>
            <a:endParaRPr lang="en-CA" dirty="0">
              <a:solidFill>
                <a:srgbClr val="333333"/>
              </a:solidFill>
              <a:latin typeface="source code pro"/>
            </a:endParaRPr>
          </a:p>
          <a:p>
            <a:pPr marL="119063" indent="0">
              <a:buNone/>
            </a:pPr>
            <a:r>
              <a:rPr lang="en-CA" dirty="0">
                <a:solidFill>
                  <a:srgbClr val="333333"/>
                </a:solidFill>
                <a:latin typeface="source code pro"/>
              </a:rPr>
              <a:t>    </a:t>
            </a:r>
            <a:r>
              <a:rPr lang="en-CA" sz="3300" dirty="0">
                <a:solidFill>
                  <a:schemeClr val="accent4"/>
                </a:solidFill>
                <a:latin typeface="source code pro"/>
              </a:rPr>
              <a:t>void</a:t>
            </a:r>
            <a:r>
              <a:rPr lang="en-CA" dirty="0">
                <a:solidFill>
                  <a:srgbClr val="333333"/>
                </a:solidFill>
                <a:latin typeface="source code pro"/>
              </a:rPr>
              <a:t> </a:t>
            </a:r>
            <a:r>
              <a:rPr lang="en-CA" dirty="0" err="1">
                <a:solidFill>
                  <a:srgbClr val="333333"/>
                </a:solidFill>
                <a:latin typeface="source code pro"/>
              </a:rPr>
              <a:t>printTextToConsole</a:t>
            </a:r>
            <a:r>
              <a:rPr lang="en-CA" dirty="0">
                <a:solidFill>
                  <a:srgbClr val="333333"/>
                </a:solidFill>
                <a:latin typeface="source code pro"/>
              </a:rPr>
              <a:t>(){</a:t>
            </a:r>
          </a:p>
          <a:p>
            <a:pPr marL="119063" indent="0">
              <a:buNone/>
            </a:pPr>
            <a:r>
              <a:rPr lang="en-CA" dirty="0">
                <a:solidFill>
                  <a:srgbClr val="333333"/>
                </a:solidFill>
                <a:latin typeface="source code pro"/>
              </a:rPr>
              <a:t>        // our code for formatting and printing the text</a:t>
            </a:r>
          </a:p>
          <a:p>
            <a:pPr marL="119063" indent="0">
              <a:buNone/>
            </a:pPr>
            <a:r>
              <a:rPr lang="en-CA" dirty="0">
                <a:solidFill>
                  <a:srgbClr val="333333"/>
                </a:solidFill>
                <a:latin typeface="source code pro"/>
              </a:rPr>
              <a:t>    }</a:t>
            </a:r>
          </a:p>
          <a:p>
            <a:pPr marL="119063" indent="0">
              <a:buNone/>
            </a:pPr>
            <a:endParaRPr lang="en-CA" dirty="0">
              <a:solidFill>
                <a:srgbClr val="333333"/>
              </a:solidFill>
              <a:latin typeface="source code pro"/>
            </a:endParaRPr>
          </a:p>
          <a:p>
            <a:pPr marL="119063" indent="0">
              <a:buNone/>
            </a:pPr>
            <a:r>
              <a:rPr lang="en-CA" dirty="0">
                <a:solidFill>
                  <a:srgbClr val="333333"/>
                </a:solidFill>
                <a:latin typeface="source code pro"/>
              </a:rPr>
              <a:t>}</a:t>
            </a:r>
          </a:p>
          <a:p>
            <a:pPr marL="119063" indent="0">
              <a:buNone/>
            </a:pPr>
            <a:endParaRPr lang="en-US" dirty="0"/>
          </a:p>
        </p:txBody>
      </p:sp>
    </p:spTree>
    <p:extLst>
      <p:ext uri="{BB962C8B-B14F-4D97-AF65-F5344CB8AC3E}">
        <p14:creationId xmlns:p14="http://schemas.microsoft.com/office/powerpoint/2010/main" val="36935513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E19067-1774-3F43-8B19-7C5EB249A1F4}"/>
              </a:ext>
            </a:extLst>
          </p:cNvPr>
          <p:cNvSpPr>
            <a:spLocks noGrp="1"/>
          </p:cNvSpPr>
          <p:nvPr>
            <p:ph type="title"/>
          </p:nvPr>
        </p:nvSpPr>
        <p:spPr/>
        <p:txBody>
          <a:bodyPr>
            <a:normAutofit fontScale="90000"/>
          </a:bodyPr>
          <a:lstStyle/>
          <a:p>
            <a:r>
              <a:rPr lang="en-US" dirty="0"/>
              <a:t>Which SOLID design principle is violated in this code?</a:t>
            </a:r>
          </a:p>
        </p:txBody>
      </p:sp>
      <p:pic>
        <p:nvPicPr>
          <p:cNvPr id="5" name="Picture 4">
            <a:extLst>
              <a:ext uri="{FF2B5EF4-FFF2-40B4-BE49-F238E27FC236}">
                <a16:creationId xmlns:a16="http://schemas.microsoft.com/office/drawing/2014/main" id="{C1C49864-D62C-F54D-8A2B-8E4189D77F2A}"/>
              </a:ext>
            </a:extLst>
          </p:cNvPr>
          <p:cNvPicPr>
            <a:picLocks noChangeAspect="1"/>
          </p:cNvPicPr>
          <p:nvPr/>
        </p:nvPicPr>
        <p:blipFill>
          <a:blip r:embed="rId2"/>
          <a:stretch>
            <a:fillRect/>
          </a:stretch>
        </p:blipFill>
        <p:spPr>
          <a:xfrm>
            <a:off x="0" y="1502544"/>
            <a:ext cx="3594100" cy="1422400"/>
          </a:xfrm>
          <a:prstGeom prst="rect">
            <a:avLst/>
          </a:prstGeom>
        </p:spPr>
      </p:pic>
      <p:pic>
        <p:nvPicPr>
          <p:cNvPr id="6" name="Picture 5">
            <a:extLst>
              <a:ext uri="{FF2B5EF4-FFF2-40B4-BE49-F238E27FC236}">
                <a16:creationId xmlns:a16="http://schemas.microsoft.com/office/drawing/2014/main" id="{342D88D7-189D-D140-B2D8-078C8429A032}"/>
              </a:ext>
            </a:extLst>
          </p:cNvPr>
          <p:cNvPicPr>
            <a:picLocks noChangeAspect="1"/>
          </p:cNvPicPr>
          <p:nvPr/>
        </p:nvPicPr>
        <p:blipFill>
          <a:blip r:embed="rId3"/>
          <a:stretch>
            <a:fillRect/>
          </a:stretch>
        </p:blipFill>
        <p:spPr>
          <a:xfrm>
            <a:off x="31588" y="3063403"/>
            <a:ext cx="3572477" cy="3146054"/>
          </a:xfrm>
          <a:prstGeom prst="rect">
            <a:avLst/>
          </a:prstGeom>
        </p:spPr>
      </p:pic>
      <p:pic>
        <p:nvPicPr>
          <p:cNvPr id="7" name="Picture 6">
            <a:extLst>
              <a:ext uri="{FF2B5EF4-FFF2-40B4-BE49-F238E27FC236}">
                <a16:creationId xmlns:a16="http://schemas.microsoft.com/office/drawing/2014/main" id="{54821514-4577-2642-8BE6-69BF5621EAA7}"/>
              </a:ext>
            </a:extLst>
          </p:cNvPr>
          <p:cNvPicPr>
            <a:picLocks noChangeAspect="1"/>
          </p:cNvPicPr>
          <p:nvPr/>
        </p:nvPicPr>
        <p:blipFill>
          <a:blip r:embed="rId4"/>
          <a:stretch>
            <a:fillRect/>
          </a:stretch>
        </p:blipFill>
        <p:spPr>
          <a:xfrm>
            <a:off x="3582296" y="3033695"/>
            <a:ext cx="5530116" cy="2082640"/>
          </a:xfrm>
          <a:prstGeom prst="rect">
            <a:avLst/>
          </a:prstGeom>
        </p:spPr>
      </p:pic>
    </p:spTree>
    <p:extLst>
      <p:ext uri="{BB962C8B-B14F-4D97-AF65-F5344CB8AC3E}">
        <p14:creationId xmlns:p14="http://schemas.microsoft.com/office/powerpoint/2010/main" val="1267453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checkerboard(across)">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2468E-0F2F-F54D-A8CB-F69954EA21A2}"/>
              </a:ext>
            </a:extLst>
          </p:cNvPr>
          <p:cNvSpPr>
            <a:spLocks noGrp="1"/>
          </p:cNvSpPr>
          <p:nvPr>
            <p:ph type="title"/>
          </p:nvPr>
        </p:nvSpPr>
        <p:spPr/>
        <p:txBody>
          <a:bodyPr/>
          <a:lstStyle/>
          <a:p>
            <a:r>
              <a:rPr lang="en-US" dirty="0"/>
              <a:t>How do you improve this code?</a:t>
            </a:r>
          </a:p>
        </p:txBody>
      </p:sp>
      <p:sp>
        <p:nvSpPr>
          <p:cNvPr id="4" name="Slide Number Placeholder 3">
            <a:extLst>
              <a:ext uri="{FF2B5EF4-FFF2-40B4-BE49-F238E27FC236}">
                <a16:creationId xmlns:a16="http://schemas.microsoft.com/office/drawing/2014/main" id="{504AF9FB-1A0D-8F48-B799-BEB741D3851E}"/>
              </a:ext>
            </a:extLst>
          </p:cNvPr>
          <p:cNvSpPr>
            <a:spLocks noGrp="1"/>
          </p:cNvSpPr>
          <p:nvPr>
            <p:ph type="sldNum" sz="quarter" idx="12"/>
          </p:nvPr>
        </p:nvSpPr>
        <p:spPr/>
        <p:txBody>
          <a:bodyPr/>
          <a:lstStyle/>
          <a:p>
            <a:fld id="{074448C5-57F7-C24D-8D28-83FF22FDFEAE}" type="slidenum">
              <a:rPr lang="en-US" altLang="en-US" smtClean="0"/>
              <a:pPr/>
              <a:t>44</a:t>
            </a:fld>
            <a:r>
              <a:rPr lang="en-US" altLang="en-US"/>
              <a:t>/ 39</a:t>
            </a:r>
          </a:p>
        </p:txBody>
      </p:sp>
      <p:pic>
        <p:nvPicPr>
          <p:cNvPr id="5" name="Picture 4">
            <a:extLst>
              <a:ext uri="{FF2B5EF4-FFF2-40B4-BE49-F238E27FC236}">
                <a16:creationId xmlns:a16="http://schemas.microsoft.com/office/drawing/2014/main" id="{5C65F308-1ADE-6645-B64D-5ADEC6A54CE2}"/>
              </a:ext>
            </a:extLst>
          </p:cNvPr>
          <p:cNvPicPr>
            <a:picLocks noChangeAspect="1"/>
          </p:cNvPicPr>
          <p:nvPr/>
        </p:nvPicPr>
        <p:blipFill>
          <a:blip r:embed="rId2"/>
          <a:stretch>
            <a:fillRect/>
          </a:stretch>
        </p:blipFill>
        <p:spPr>
          <a:xfrm>
            <a:off x="0" y="2200197"/>
            <a:ext cx="9144000" cy="3476326"/>
          </a:xfrm>
          <a:prstGeom prst="rect">
            <a:avLst/>
          </a:prstGeom>
        </p:spPr>
      </p:pic>
    </p:spTree>
    <p:extLst>
      <p:ext uri="{BB962C8B-B14F-4D97-AF65-F5344CB8AC3E}">
        <p14:creationId xmlns:p14="http://schemas.microsoft.com/office/powerpoint/2010/main" val="190217574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8E411E-8453-FB42-A4D3-FC05B4AD25E4}"/>
              </a:ext>
            </a:extLst>
          </p:cNvPr>
          <p:cNvSpPr>
            <a:spLocks noGrp="1"/>
          </p:cNvSpPr>
          <p:nvPr>
            <p:ph type="title"/>
          </p:nvPr>
        </p:nvSpPr>
        <p:spPr/>
        <p:txBody>
          <a:bodyPr/>
          <a:lstStyle/>
          <a:p>
            <a:r>
              <a:rPr lang="en-US" dirty="0"/>
              <a:t>Preserve SRP </a:t>
            </a:r>
          </a:p>
        </p:txBody>
      </p:sp>
      <p:sp>
        <p:nvSpPr>
          <p:cNvPr id="4" name="Slide Number Placeholder 3">
            <a:extLst>
              <a:ext uri="{FF2B5EF4-FFF2-40B4-BE49-F238E27FC236}">
                <a16:creationId xmlns:a16="http://schemas.microsoft.com/office/drawing/2014/main" id="{9EB22DE8-47DB-0C4E-AB25-E2686CF5C046}"/>
              </a:ext>
            </a:extLst>
          </p:cNvPr>
          <p:cNvSpPr>
            <a:spLocks noGrp="1"/>
          </p:cNvSpPr>
          <p:nvPr>
            <p:ph type="sldNum" sz="quarter" idx="12"/>
          </p:nvPr>
        </p:nvSpPr>
        <p:spPr/>
        <p:txBody>
          <a:bodyPr/>
          <a:lstStyle/>
          <a:p>
            <a:fld id="{074448C5-57F7-C24D-8D28-83FF22FDFEAE}" type="slidenum">
              <a:rPr lang="en-US" altLang="en-US" smtClean="0"/>
              <a:pPr/>
              <a:t>45</a:t>
            </a:fld>
            <a:r>
              <a:rPr lang="en-US" altLang="en-US"/>
              <a:t>/ 39</a:t>
            </a:r>
          </a:p>
        </p:txBody>
      </p:sp>
      <p:pic>
        <p:nvPicPr>
          <p:cNvPr id="5" name="Picture 4">
            <a:extLst>
              <a:ext uri="{FF2B5EF4-FFF2-40B4-BE49-F238E27FC236}">
                <a16:creationId xmlns:a16="http://schemas.microsoft.com/office/drawing/2014/main" id="{6884FD94-EF7D-5841-BCD2-E328A46F4AC1}"/>
              </a:ext>
            </a:extLst>
          </p:cNvPr>
          <p:cNvPicPr>
            <a:picLocks noChangeAspect="1"/>
          </p:cNvPicPr>
          <p:nvPr/>
        </p:nvPicPr>
        <p:blipFill>
          <a:blip r:embed="rId3"/>
          <a:stretch>
            <a:fillRect/>
          </a:stretch>
        </p:blipFill>
        <p:spPr>
          <a:xfrm>
            <a:off x="0" y="1683666"/>
            <a:ext cx="9144000" cy="5174334"/>
          </a:xfrm>
          <a:prstGeom prst="rect">
            <a:avLst/>
          </a:prstGeom>
        </p:spPr>
      </p:pic>
    </p:spTree>
    <p:extLst>
      <p:ext uri="{BB962C8B-B14F-4D97-AF65-F5344CB8AC3E}">
        <p14:creationId xmlns:p14="http://schemas.microsoft.com/office/powerpoint/2010/main" val="237572403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B1617A-C43B-0542-A48A-0E40DB274670}"/>
              </a:ext>
            </a:extLst>
          </p:cNvPr>
          <p:cNvSpPr>
            <a:spLocks noGrp="1"/>
          </p:cNvSpPr>
          <p:nvPr>
            <p:ph type="title"/>
          </p:nvPr>
        </p:nvSpPr>
        <p:spPr/>
        <p:txBody>
          <a:bodyPr>
            <a:normAutofit fontScale="90000"/>
          </a:bodyPr>
          <a:lstStyle/>
          <a:p>
            <a:r>
              <a:rPr lang="en-US" dirty="0"/>
              <a:t>Which SOLID principle is violated by this change to Customer class?</a:t>
            </a:r>
          </a:p>
        </p:txBody>
      </p:sp>
      <p:sp>
        <p:nvSpPr>
          <p:cNvPr id="4" name="Slide Number Placeholder 3">
            <a:extLst>
              <a:ext uri="{FF2B5EF4-FFF2-40B4-BE49-F238E27FC236}">
                <a16:creationId xmlns:a16="http://schemas.microsoft.com/office/drawing/2014/main" id="{AAF8A0DD-7F85-2542-9546-5C19B741F7A8}"/>
              </a:ext>
            </a:extLst>
          </p:cNvPr>
          <p:cNvSpPr>
            <a:spLocks noGrp="1"/>
          </p:cNvSpPr>
          <p:nvPr>
            <p:ph type="sldNum" sz="quarter" idx="12"/>
          </p:nvPr>
        </p:nvSpPr>
        <p:spPr/>
        <p:txBody>
          <a:bodyPr/>
          <a:lstStyle/>
          <a:p>
            <a:fld id="{074448C5-57F7-C24D-8D28-83FF22FDFEAE}" type="slidenum">
              <a:rPr lang="en-US" altLang="en-US" smtClean="0"/>
              <a:pPr/>
              <a:t>46</a:t>
            </a:fld>
            <a:r>
              <a:rPr lang="en-US" altLang="en-US"/>
              <a:t>/ 39</a:t>
            </a:r>
          </a:p>
        </p:txBody>
      </p:sp>
      <p:pic>
        <p:nvPicPr>
          <p:cNvPr id="5" name="Picture 4">
            <a:extLst>
              <a:ext uri="{FF2B5EF4-FFF2-40B4-BE49-F238E27FC236}">
                <a16:creationId xmlns:a16="http://schemas.microsoft.com/office/drawing/2014/main" id="{13B9BBC9-432F-2648-AD7F-8A9BA220304F}"/>
              </a:ext>
            </a:extLst>
          </p:cNvPr>
          <p:cNvPicPr>
            <a:picLocks noChangeAspect="1"/>
          </p:cNvPicPr>
          <p:nvPr/>
        </p:nvPicPr>
        <p:blipFill>
          <a:blip r:embed="rId2"/>
          <a:stretch>
            <a:fillRect/>
          </a:stretch>
        </p:blipFill>
        <p:spPr>
          <a:xfrm>
            <a:off x="0" y="1772816"/>
            <a:ext cx="9144000" cy="3973149"/>
          </a:xfrm>
          <a:prstGeom prst="rect">
            <a:avLst/>
          </a:prstGeom>
        </p:spPr>
      </p:pic>
    </p:spTree>
    <p:extLst>
      <p:ext uri="{BB962C8B-B14F-4D97-AF65-F5344CB8AC3E}">
        <p14:creationId xmlns:p14="http://schemas.microsoft.com/office/powerpoint/2010/main" val="1593630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242EC5-EBAD-EA4E-BBE7-B3BDCDEAD1A7}"/>
              </a:ext>
            </a:extLst>
          </p:cNvPr>
          <p:cNvSpPr>
            <a:spLocks noGrp="1"/>
          </p:cNvSpPr>
          <p:nvPr>
            <p:ph type="title"/>
          </p:nvPr>
        </p:nvSpPr>
        <p:spPr/>
        <p:txBody>
          <a:bodyPr/>
          <a:lstStyle/>
          <a:p>
            <a:r>
              <a:rPr lang="en-US" dirty="0"/>
              <a:t>Question?</a:t>
            </a:r>
          </a:p>
        </p:txBody>
      </p:sp>
      <p:sp>
        <p:nvSpPr>
          <p:cNvPr id="3" name="Content Placeholder 2">
            <a:extLst>
              <a:ext uri="{FF2B5EF4-FFF2-40B4-BE49-F238E27FC236}">
                <a16:creationId xmlns:a16="http://schemas.microsoft.com/office/drawing/2014/main" id="{76A49019-D587-0D41-B9F3-75EFAABFECC6}"/>
              </a:ext>
            </a:extLst>
          </p:cNvPr>
          <p:cNvSpPr>
            <a:spLocks noGrp="1"/>
          </p:cNvSpPr>
          <p:nvPr>
            <p:ph idx="1"/>
          </p:nvPr>
        </p:nvSpPr>
        <p:spPr>
          <a:xfrm>
            <a:off x="1" y="1774825"/>
            <a:ext cx="8937624" cy="4318471"/>
          </a:xfrm>
        </p:spPr>
        <p:txBody>
          <a:bodyPr>
            <a:normAutofit fontScale="85000" lnSpcReduction="20000"/>
          </a:bodyPr>
          <a:lstStyle/>
          <a:p>
            <a:pPr algn="just"/>
            <a:r>
              <a:rPr lang="en-CA" dirty="0"/>
              <a:t>Imagine you use an external library which contains a class Car. The Car has a method </a:t>
            </a:r>
            <a:r>
              <a:rPr lang="en-CA" dirty="0">
                <a:solidFill>
                  <a:schemeClr val="accent3"/>
                </a:solidFill>
              </a:rPr>
              <a:t>brake</a:t>
            </a:r>
            <a:r>
              <a:rPr lang="en-CA" dirty="0"/>
              <a:t>. In its base implementation, this method only slows down the car but you also want to turn on the brake lights.</a:t>
            </a:r>
          </a:p>
          <a:p>
            <a:endParaRPr lang="en-CA" dirty="0"/>
          </a:p>
          <a:p>
            <a:r>
              <a:rPr lang="en-CA" dirty="0">
                <a:solidFill>
                  <a:srgbClr val="0070C0"/>
                </a:solidFill>
              </a:rPr>
              <a:t>How do you e extend the Car‘s behavior without touching the original class from the library?</a:t>
            </a:r>
          </a:p>
          <a:p>
            <a:endParaRPr lang="en-CA" dirty="0"/>
          </a:p>
          <a:p>
            <a:r>
              <a:rPr lang="en-CA" dirty="0">
                <a:solidFill>
                  <a:srgbClr val="00B050"/>
                </a:solidFill>
              </a:rPr>
              <a:t> You would create a subclass of Car and override the method brake. After calling the original method of the super class, you can call your own </a:t>
            </a:r>
            <a:r>
              <a:rPr lang="en-CA" dirty="0" err="1">
                <a:solidFill>
                  <a:srgbClr val="C00000"/>
                </a:solidFill>
              </a:rPr>
              <a:t>turnOnBrakeLights</a:t>
            </a:r>
            <a:r>
              <a:rPr lang="en-CA" dirty="0">
                <a:solidFill>
                  <a:srgbClr val="00B050"/>
                </a:solidFill>
              </a:rPr>
              <a:t> method. </a:t>
            </a:r>
            <a:endParaRPr lang="en-US" dirty="0">
              <a:solidFill>
                <a:srgbClr val="00B050"/>
              </a:solidFill>
            </a:endParaRPr>
          </a:p>
        </p:txBody>
      </p:sp>
      <p:sp>
        <p:nvSpPr>
          <p:cNvPr id="4" name="Slide Number Placeholder 3">
            <a:extLst>
              <a:ext uri="{FF2B5EF4-FFF2-40B4-BE49-F238E27FC236}">
                <a16:creationId xmlns:a16="http://schemas.microsoft.com/office/drawing/2014/main" id="{ACD1C488-C96A-BE4E-9109-5DA8D341AE10}"/>
              </a:ext>
            </a:extLst>
          </p:cNvPr>
          <p:cNvSpPr>
            <a:spLocks noGrp="1"/>
          </p:cNvSpPr>
          <p:nvPr>
            <p:ph type="sldNum" sz="quarter" idx="12"/>
          </p:nvPr>
        </p:nvSpPr>
        <p:spPr/>
        <p:txBody>
          <a:bodyPr/>
          <a:lstStyle/>
          <a:p>
            <a:fld id="{074448C5-57F7-C24D-8D28-83FF22FDFEAE}" type="slidenum">
              <a:rPr lang="en-US" altLang="en-US" smtClean="0"/>
              <a:pPr/>
              <a:t>47</a:t>
            </a:fld>
            <a:r>
              <a:rPr lang="en-US" altLang="en-US"/>
              <a:t>/ 39</a:t>
            </a:r>
          </a:p>
        </p:txBody>
      </p:sp>
    </p:spTree>
    <p:extLst>
      <p:ext uri="{BB962C8B-B14F-4D97-AF65-F5344CB8AC3E}">
        <p14:creationId xmlns:p14="http://schemas.microsoft.com/office/powerpoint/2010/main" val="2431572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animEffect transition="in" filter="dissolve">
                                      <p:cBhvr>
                                        <p:cTn id="11"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034F9-176A-5C43-A695-5BC60CF2337B}"/>
              </a:ext>
            </a:extLst>
          </p:cNvPr>
          <p:cNvSpPr>
            <a:spLocks noGrp="1"/>
          </p:cNvSpPr>
          <p:nvPr>
            <p:ph type="title"/>
          </p:nvPr>
        </p:nvSpPr>
        <p:spPr/>
        <p:txBody>
          <a:bodyPr/>
          <a:lstStyle/>
          <a:p>
            <a:r>
              <a:rPr lang="en-US" dirty="0"/>
              <a:t>Question?</a:t>
            </a:r>
          </a:p>
        </p:txBody>
      </p:sp>
      <p:sp>
        <p:nvSpPr>
          <p:cNvPr id="3" name="Content Placeholder 2">
            <a:extLst>
              <a:ext uri="{FF2B5EF4-FFF2-40B4-BE49-F238E27FC236}">
                <a16:creationId xmlns:a16="http://schemas.microsoft.com/office/drawing/2014/main" id="{090DADD7-6069-1A4D-9643-5A879616F993}"/>
              </a:ext>
            </a:extLst>
          </p:cNvPr>
          <p:cNvSpPr>
            <a:spLocks noGrp="1"/>
          </p:cNvSpPr>
          <p:nvPr>
            <p:ph idx="1"/>
          </p:nvPr>
        </p:nvSpPr>
        <p:spPr/>
        <p:txBody>
          <a:bodyPr>
            <a:normAutofit fontScale="85000" lnSpcReduction="20000"/>
          </a:bodyPr>
          <a:lstStyle/>
          <a:p>
            <a:pPr algn="just"/>
            <a:r>
              <a:rPr lang="en-CA" dirty="0"/>
              <a:t>In an adventure game, you have a class for your main character. The player can either be a warrior or an archer or a wizard. Instead of a class which can perform all the actions, like strike, shoot and heal, you would create three different classes, one for each character type. In the end, you would not only have a Character class but also a Warrior, an Archer and a Wizard, all inheriting from Character and implementing their specific actions.</a:t>
            </a:r>
          </a:p>
          <a:p>
            <a:endParaRPr lang="en-CA" dirty="0"/>
          </a:p>
          <a:p>
            <a:r>
              <a:rPr lang="en-CA" dirty="0">
                <a:solidFill>
                  <a:srgbClr val="0070C0"/>
                </a:solidFill>
              </a:rPr>
              <a:t>Which SOLID principle is respected here?</a:t>
            </a:r>
          </a:p>
          <a:p>
            <a:endParaRPr lang="en-CA" dirty="0">
              <a:solidFill>
                <a:srgbClr val="0070C0"/>
              </a:solidFill>
            </a:endParaRPr>
          </a:p>
          <a:p>
            <a:r>
              <a:rPr lang="en-CA" dirty="0">
                <a:solidFill>
                  <a:srgbClr val="00B050"/>
                </a:solidFill>
              </a:rPr>
              <a:t>Interface Segregation </a:t>
            </a:r>
            <a:endParaRPr lang="en-US" dirty="0">
              <a:solidFill>
                <a:srgbClr val="00B050"/>
              </a:solidFill>
            </a:endParaRPr>
          </a:p>
        </p:txBody>
      </p:sp>
      <p:sp>
        <p:nvSpPr>
          <p:cNvPr id="4" name="Slide Number Placeholder 3">
            <a:extLst>
              <a:ext uri="{FF2B5EF4-FFF2-40B4-BE49-F238E27FC236}">
                <a16:creationId xmlns:a16="http://schemas.microsoft.com/office/drawing/2014/main" id="{3D25BE5F-9D78-E048-9E68-04BDAFC15C4A}"/>
              </a:ext>
            </a:extLst>
          </p:cNvPr>
          <p:cNvSpPr>
            <a:spLocks noGrp="1"/>
          </p:cNvSpPr>
          <p:nvPr>
            <p:ph type="sldNum" sz="quarter" idx="12"/>
          </p:nvPr>
        </p:nvSpPr>
        <p:spPr/>
        <p:txBody>
          <a:bodyPr/>
          <a:lstStyle/>
          <a:p>
            <a:fld id="{074448C5-57F7-C24D-8D28-83FF22FDFEAE}" type="slidenum">
              <a:rPr lang="en-US" altLang="en-US" smtClean="0"/>
              <a:pPr/>
              <a:t>48</a:t>
            </a:fld>
            <a:r>
              <a:rPr lang="en-US" altLang="en-US"/>
              <a:t>/ 39</a:t>
            </a:r>
          </a:p>
        </p:txBody>
      </p:sp>
    </p:spTree>
    <p:extLst>
      <p:ext uri="{BB962C8B-B14F-4D97-AF65-F5344CB8AC3E}">
        <p14:creationId xmlns:p14="http://schemas.microsoft.com/office/powerpoint/2010/main" val="1833205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dissolv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checkerboard(across)">
                                      <p:cBhvr>
                                        <p:cTn id="1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a:extLst>
              <a:ext uri="{FF2B5EF4-FFF2-40B4-BE49-F238E27FC236}">
                <a16:creationId xmlns:a16="http://schemas.microsoft.com/office/drawing/2014/main" id="{CA25CEBA-8DEE-DC4C-8B4F-2E7701AE9719}"/>
              </a:ext>
            </a:extLst>
          </p:cNvPr>
          <p:cNvSpPr>
            <a:spLocks noGrp="1"/>
          </p:cNvSpPr>
          <p:nvPr>
            <p:ph type="sldNum" sz="quarter" idx="12"/>
          </p:nvPr>
        </p:nvSpPr>
        <p:spPr/>
        <p:txBody>
          <a:bodyPr/>
          <a:lstStyle/>
          <a:p>
            <a:fld id="{F718B976-B630-6B41-8AA9-444C770586E8}" type="slidenum">
              <a:rPr lang="en-US" altLang="en-US"/>
              <a:pPr/>
              <a:t>5</a:t>
            </a:fld>
            <a:endParaRPr lang="en-US" altLang="en-US"/>
          </a:p>
        </p:txBody>
      </p:sp>
      <p:sp>
        <p:nvSpPr>
          <p:cNvPr id="2" name="Title 1">
            <a:extLst>
              <a:ext uri="{FF2B5EF4-FFF2-40B4-BE49-F238E27FC236}">
                <a16:creationId xmlns:a16="http://schemas.microsoft.com/office/drawing/2014/main" id="{6449ECB9-2DDC-3B43-8F37-B84E5E0E2E02}"/>
              </a:ext>
            </a:extLst>
          </p:cNvPr>
          <p:cNvSpPr>
            <a:spLocks noGrp="1"/>
          </p:cNvSpPr>
          <p:nvPr>
            <p:ph type="title"/>
          </p:nvPr>
        </p:nvSpPr>
        <p:spPr/>
        <p:txBody>
          <a:bodyPr/>
          <a:lstStyle/>
          <a:p>
            <a:pPr>
              <a:defRPr/>
            </a:pPr>
            <a:r>
              <a:rPr lang="en-US" dirty="0"/>
              <a:t>Coupling</a:t>
            </a:r>
          </a:p>
        </p:txBody>
      </p:sp>
      <p:sp>
        <p:nvSpPr>
          <p:cNvPr id="18434" name="Slide Number Placeholder 2">
            <a:extLst>
              <a:ext uri="{FF2B5EF4-FFF2-40B4-BE49-F238E27FC236}">
                <a16:creationId xmlns:a16="http://schemas.microsoft.com/office/drawing/2014/main" id="{C2E495E0-56A2-7A45-A3CA-F1B04C03F59F}"/>
              </a:ext>
            </a:extLst>
          </p:cNvPr>
          <p:cNvSpPr txBox="1">
            <a:spLocks noGrp="1"/>
          </p:cNvSpPr>
          <p:nvPr/>
        </p:nvSpPr>
        <p:spPr bwMode="auto">
          <a:xfrm>
            <a:off x="8204200" y="6477000"/>
            <a:ext cx="7334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8" tIns="45710" rIns="91418" bIns="0" anchor="b"/>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rtl="1"/>
            <a:fld id="{75281C5C-C3AD-0848-905A-52B600EAB721}" type="slidenum">
              <a:rPr lang="en-US" altLang="en-US" sz="1200">
                <a:solidFill>
                  <a:srgbClr val="3F3F3F"/>
                </a:solidFill>
              </a:rPr>
              <a:pPr algn="r" rtl="1"/>
              <a:t>5</a:t>
            </a:fld>
            <a:endParaRPr lang="en-US" altLang="en-US" sz="1200">
              <a:solidFill>
                <a:srgbClr val="3F3F3F"/>
              </a:solidFill>
            </a:endParaRPr>
          </a:p>
        </p:txBody>
      </p:sp>
      <p:sp>
        <p:nvSpPr>
          <p:cNvPr id="4" name="Rectangle 3">
            <a:extLst>
              <a:ext uri="{FF2B5EF4-FFF2-40B4-BE49-F238E27FC236}">
                <a16:creationId xmlns:a16="http://schemas.microsoft.com/office/drawing/2014/main" id="{17C7B629-C886-4740-86F5-3977B5B3FC4B}"/>
              </a:ext>
            </a:extLst>
          </p:cNvPr>
          <p:cNvSpPr txBox="1">
            <a:spLocks noChangeArrowheads="1"/>
          </p:cNvSpPr>
          <p:nvPr/>
        </p:nvSpPr>
        <p:spPr>
          <a:xfrm>
            <a:off x="457200" y="1774825"/>
            <a:ext cx="8507413" cy="4625975"/>
          </a:xfrm>
          <a:prstGeom prst="rect">
            <a:avLst/>
          </a:prstGeom>
        </p:spPr>
        <p:txBody>
          <a:bodyPr/>
          <a:lstStyle>
            <a:lvl1pPr marL="436563" indent="-317500">
              <a:defRPr>
                <a:solidFill>
                  <a:schemeClr val="tx1"/>
                </a:solidFill>
                <a:latin typeface="Arial" panose="020B0604020202020204" pitchFamily="34" charset="0"/>
                <a:cs typeface="Arial" panose="020B0604020202020204" pitchFamily="34" charset="0"/>
              </a:defRPr>
            </a:lvl1pPr>
            <a:lvl2pPr marL="892175" indent="-31750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0" hangingPunct="0">
              <a:buClr>
                <a:schemeClr val="accent1"/>
              </a:buClr>
              <a:buSzPct val="80000"/>
              <a:buFont typeface="Wingdings 2" pitchFamily="2" charset="2"/>
              <a:buChar char=""/>
            </a:pPr>
            <a:r>
              <a:rPr lang="en-US" altLang="en-US" sz="2000"/>
              <a:t>Content Coupling</a:t>
            </a:r>
          </a:p>
          <a:p>
            <a:pPr lvl="1" eaLnBrk="0" hangingPunct="0">
              <a:buClr>
                <a:schemeClr val="accent1"/>
              </a:buClr>
              <a:buSzPct val="80000"/>
              <a:buFont typeface="Wingdings 2" pitchFamily="2" charset="2"/>
              <a:buChar char=""/>
            </a:pPr>
            <a:r>
              <a:rPr lang="en-US" altLang="en-US">
                <a:latin typeface="Corbel" panose="020B0503020204020204" pitchFamily="34" charset="0"/>
              </a:rPr>
              <a:t>One component references contents of another</a:t>
            </a:r>
          </a:p>
          <a:p>
            <a:pPr lvl="1" eaLnBrk="0" hangingPunct="0">
              <a:buClr>
                <a:schemeClr val="accent1"/>
              </a:buClr>
              <a:buSzPct val="80000"/>
              <a:buFont typeface="Wingdings 2" pitchFamily="2" charset="2"/>
              <a:buChar char=""/>
            </a:pPr>
            <a:r>
              <a:rPr lang="en-US" altLang="en-US">
                <a:latin typeface="Corbel" panose="020B0503020204020204" pitchFamily="34" charset="0"/>
              </a:rPr>
              <a:t>One component modifies or relies on the internal workings of another module</a:t>
            </a:r>
          </a:p>
          <a:p>
            <a:pPr eaLnBrk="0" hangingPunct="0">
              <a:buClr>
                <a:schemeClr val="accent1"/>
              </a:buClr>
              <a:buSzPct val="80000"/>
              <a:buFont typeface="Wingdings 2" pitchFamily="2" charset="2"/>
              <a:buChar char=""/>
            </a:pPr>
            <a:endParaRPr lang="en-US" altLang="en-US">
              <a:latin typeface="Corbel" panose="020B0503020204020204" pitchFamily="34" charset="0"/>
            </a:endParaRPr>
          </a:p>
          <a:p>
            <a:pPr eaLnBrk="0" hangingPunct="0">
              <a:buClr>
                <a:schemeClr val="accent1"/>
              </a:buClr>
              <a:buSzPct val="80000"/>
              <a:buFont typeface="Wingdings 2" pitchFamily="2" charset="2"/>
              <a:buChar char=""/>
            </a:pPr>
            <a:endParaRPr lang="en-US" altLang="en-US" sz="2000"/>
          </a:p>
          <a:p>
            <a:pPr eaLnBrk="0" hangingPunct="0">
              <a:buClr>
                <a:schemeClr val="accent1"/>
              </a:buClr>
              <a:buSzPct val="80000"/>
              <a:buFont typeface="Wingdings 2" pitchFamily="2" charset="2"/>
              <a:buChar char=""/>
            </a:pPr>
            <a:r>
              <a:rPr lang="en-US" altLang="en-US" sz="2000"/>
              <a:t>Common Coupling</a:t>
            </a:r>
          </a:p>
          <a:p>
            <a:pPr lvl="1" eaLnBrk="0" hangingPunct="0">
              <a:buClr>
                <a:schemeClr val="accent1"/>
              </a:buClr>
              <a:buSzPct val="80000"/>
              <a:buFont typeface="Wingdings 2" pitchFamily="2" charset="2"/>
              <a:buChar char=""/>
            </a:pPr>
            <a:r>
              <a:rPr lang="en-US" altLang="en-US">
                <a:latin typeface="Corbel" panose="020B0503020204020204" pitchFamily="34" charset="0"/>
              </a:rPr>
              <a:t>Two components share the same global data</a:t>
            </a:r>
          </a:p>
          <a:p>
            <a:pPr lvl="1" eaLnBrk="0" hangingPunct="0">
              <a:buClr>
                <a:schemeClr val="accent1"/>
              </a:buClr>
              <a:buSzPct val="80000"/>
              <a:buFont typeface="Wingdings 2" pitchFamily="2" charset="2"/>
              <a:buChar char=""/>
            </a:pPr>
            <a:endParaRPr lang="en-US" altLang="en-US">
              <a:latin typeface="Corbel" panose="020B0503020204020204" pitchFamily="34" charset="0"/>
            </a:endParaRPr>
          </a:p>
          <a:p>
            <a:pPr eaLnBrk="0" hangingPunct="0">
              <a:buClr>
                <a:schemeClr val="accent1"/>
              </a:buClr>
              <a:buSzPct val="80000"/>
              <a:buFont typeface="Wingdings 2" pitchFamily="2" charset="2"/>
              <a:buChar char=""/>
            </a:pPr>
            <a:endParaRPr lang="en-US" altLang="en-US" sz="2000"/>
          </a:p>
          <a:p>
            <a:pPr eaLnBrk="0" hangingPunct="0">
              <a:buClr>
                <a:schemeClr val="accent1"/>
              </a:buClr>
              <a:buSzPct val="80000"/>
              <a:buFont typeface="Wingdings 2" pitchFamily="2" charset="2"/>
              <a:buChar char=""/>
            </a:pPr>
            <a:r>
              <a:rPr lang="en-US" altLang="en-US" sz="2000"/>
              <a:t>Control Coupling</a:t>
            </a:r>
          </a:p>
          <a:p>
            <a:pPr lvl="1" eaLnBrk="0" hangingPunct="0">
              <a:buClr>
                <a:schemeClr val="accent1"/>
              </a:buClr>
              <a:buSzPct val="80000"/>
              <a:buFont typeface="Wingdings 2" pitchFamily="2" charset="2"/>
              <a:buChar char=""/>
            </a:pPr>
            <a:r>
              <a:rPr lang="en-US" altLang="en-US">
                <a:latin typeface="Corbel" panose="020B0503020204020204" pitchFamily="34" charset="0"/>
              </a:rPr>
              <a:t>One Component controls the flow of another, by passing it information on what to do</a:t>
            </a:r>
          </a:p>
          <a:p>
            <a:pPr lvl="1" eaLnBrk="0" hangingPunct="0">
              <a:buClr>
                <a:schemeClr val="accent1"/>
              </a:buClr>
              <a:buSzPct val="80000"/>
              <a:buFont typeface="Wingdings 2" pitchFamily="2" charset="2"/>
              <a:buChar char=""/>
            </a:pPr>
            <a:r>
              <a:rPr lang="en-US" altLang="en-US">
                <a:latin typeface="Corbel" panose="020B0503020204020204" pitchFamily="34" charset="0"/>
              </a:rPr>
              <a:t>Component passes control parameters to coupled components</a:t>
            </a:r>
          </a:p>
          <a:p>
            <a:pPr eaLnBrk="0" hangingPunct="0">
              <a:buClr>
                <a:schemeClr val="accent1"/>
              </a:buClr>
              <a:buSzPct val="80000"/>
              <a:buFont typeface="Wingdings 2" pitchFamily="2" charset="2"/>
              <a:buChar char=""/>
            </a:pPr>
            <a:endParaRPr lang="en-US" altLang="en-US" sz="20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a:extLst>
              <a:ext uri="{FF2B5EF4-FFF2-40B4-BE49-F238E27FC236}">
                <a16:creationId xmlns:a16="http://schemas.microsoft.com/office/drawing/2014/main" id="{36955A53-725A-ED41-949E-A4656258C28B}"/>
              </a:ext>
            </a:extLst>
          </p:cNvPr>
          <p:cNvSpPr>
            <a:spLocks noGrp="1"/>
          </p:cNvSpPr>
          <p:nvPr>
            <p:ph type="sldNum" sz="quarter" idx="12"/>
          </p:nvPr>
        </p:nvSpPr>
        <p:spPr/>
        <p:txBody>
          <a:bodyPr/>
          <a:lstStyle/>
          <a:p>
            <a:fld id="{9C6B62EC-0ADE-7445-BD22-17777FB516F3}" type="slidenum">
              <a:rPr lang="en-US" altLang="en-US"/>
              <a:pPr/>
              <a:t>6</a:t>
            </a:fld>
            <a:r>
              <a:rPr lang="en-US" altLang="en-US"/>
              <a:t>/ 39</a:t>
            </a:r>
          </a:p>
        </p:txBody>
      </p:sp>
      <p:sp>
        <p:nvSpPr>
          <p:cNvPr id="60418" name="Rectangle 2">
            <a:extLst>
              <a:ext uri="{FF2B5EF4-FFF2-40B4-BE49-F238E27FC236}">
                <a16:creationId xmlns:a16="http://schemas.microsoft.com/office/drawing/2014/main" id="{4F423BB9-5CBC-5943-AA41-2FA68033A628}"/>
              </a:ext>
            </a:extLst>
          </p:cNvPr>
          <p:cNvSpPr>
            <a:spLocks noGrp="1" noChangeArrowheads="1"/>
          </p:cNvSpPr>
          <p:nvPr>
            <p:ph type="title"/>
          </p:nvPr>
        </p:nvSpPr>
        <p:spPr/>
        <p:txBody>
          <a:bodyPr/>
          <a:lstStyle/>
          <a:p>
            <a:pPr>
              <a:defRPr/>
            </a:pPr>
            <a:r>
              <a:rPr lang="en-US"/>
              <a:t>Cohesion</a:t>
            </a:r>
          </a:p>
        </p:txBody>
      </p:sp>
      <p:sp>
        <p:nvSpPr>
          <p:cNvPr id="20482" name="Rectangle 3">
            <a:extLst>
              <a:ext uri="{FF2B5EF4-FFF2-40B4-BE49-F238E27FC236}">
                <a16:creationId xmlns:a16="http://schemas.microsoft.com/office/drawing/2014/main" id="{D94367DF-5CE4-C545-B48D-058308285226}"/>
              </a:ext>
            </a:extLst>
          </p:cNvPr>
          <p:cNvSpPr>
            <a:spLocks noGrp="1" noChangeArrowheads="1"/>
          </p:cNvSpPr>
          <p:nvPr>
            <p:ph type="body" idx="1"/>
          </p:nvPr>
        </p:nvSpPr>
        <p:spPr>
          <a:xfrm>
            <a:off x="457200" y="1774825"/>
            <a:ext cx="8435975" cy="2085975"/>
          </a:xfrm>
        </p:spPr>
        <p:txBody>
          <a:bodyPr/>
          <a:lstStyle/>
          <a:p>
            <a:pPr>
              <a:tabLst>
                <a:tab pos="454025" algn="l"/>
                <a:tab pos="911225" algn="l"/>
                <a:tab pos="1368425" algn="l"/>
                <a:tab pos="1825625" algn="l"/>
                <a:tab pos="2282825" algn="l"/>
                <a:tab pos="2740025" algn="l"/>
                <a:tab pos="3197225" algn="l"/>
                <a:tab pos="3654425" algn="l"/>
                <a:tab pos="4111625" algn="l"/>
                <a:tab pos="4568825" algn="l"/>
                <a:tab pos="5026025" algn="l"/>
                <a:tab pos="5484813" algn="l"/>
                <a:tab pos="5942013" algn="l"/>
                <a:tab pos="6399213" algn="l"/>
                <a:tab pos="6856413" algn="l"/>
                <a:tab pos="7313613" algn="l"/>
                <a:tab pos="7770813" algn="l"/>
                <a:tab pos="8228013" algn="l"/>
                <a:tab pos="8685213" algn="l"/>
                <a:tab pos="9142413" algn="l"/>
              </a:tabLst>
            </a:pPr>
            <a:r>
              <a:rPr lang="en-GB" altLang="en-US" sz="2400">
                <a:cs typeface="Tahoma" panose="020B0604030504040204" pitchFamily="34" charset="0"/>
              </a:rPr>
              <a:t>A component is cohesive if all elements of the component are directed toward and essential for performing the same task</a:t>
            </a:r>
          </a:p>
          <a:p>
            <a:pPr>
              <a:tabLst>
                <a:tab pos="454025" algn="l"/>
                <a:tab pos="911225" algn="l"/>
                <a:tab pos="1368425" algn="l"/>
                <a:tab pos="1825625" algn="l"/>
                <a:tab pos="2282825" algn="l"/>
                <a:tab pos="2740025" algn="l"/>
                <a:tab pos="3197225" algn="l"/>
                <a:tab pos="3654425" algn="l"/>
                <a:tab pos="4111625" algn="l"/>
                <a:tab pos="4568825" algn="l"/>
                <a:tab pos="5026025" algn="l"/>
                <a:tab pos="5484813" algn="l"/>
                <a:tab pos="5942013" algn="l"/>
                <a:tab pos="6399213" algn="l"/>
                <a:tab pos="6856413" algn="l"/>
                <a:tab pos="7313613" algn="l"/>
                <a:tab pos="7770813" algn="l"/>
                <a:tab pos="8228013" algn="l"/>
                <a:tab pos="8685213" algn="l"/>
                <a:tab pos="9142413" algn="l"/>
              </a:tabLst>
            </a:pPr>
            <a:endParaRPr lang="en-GB" altLang="en-US" sz="2400">
              <a:cs typeface="Tahoma" panose="020B0604030504040204" pitchFamily="34" charset="0"/>
            </a:endParaRPr>
          </a:p>
          <a:p>
            <a:pPr>
              <a:tabLst>
                <a:tab pos="454025" algn="l"/>
                <a:tab pos="911225" algn="l"/>
                <a:tab pos="1368425" algn="l"/>
                <a:tab pos="1825625" algn="l"/>
                <a:tab pos="2282825" algn="l"/>
                <a:tab pos="2740025" algn="l"/>
                <a:tab pos="3197225" algn="l"/>
                <a:tab pos="3654425" algn="l"/>
                <a:tab pos="4111625" algn="l"/>
                <a:tab pos="4568825" algn="l"/>
                <a:tab pos="5026025" algn="l"/>
                <a:tab pos="5484813" algn="l"/>
                <a:tab pos="5942013" algn="l"/>
                <a:tab pos="6399213" algn="l"/>
                <a:tab pos="6856413" algn="l"/>
                <a:tab pos="7313613" algn="l"/>
                <a:tab pos="7770813" algn="l"/>
                <a:tab pos="8228013" algn="l"/>
                <a:tab pos="8685213" algn="l"/>
                <a:tab pos="9142413" algn="l"/>
              </a:tabLst>
            </a:pPr>
            <a:r>
              <a:rPr lang="en-GB" altLang="en-US" sz="2400">
                <a:cs typeface="Tahoma" panose="020B0604030504040204" pitchFamily="34" charset="0"/>
              </a:rPr>
              <a:t>Several forms of cohesion:</a:t>
            </a:r>
          </a:p>
          <a:p>
            <a:pPr>
              <a:tabLst>
                <a:tab pos="454025" algn="l"/>
                <a:tab pos="911225" algn="l"/>
                <a:tab pos="1368425" algn="l"/>
                <a:tab pos="1825625" algn="l"/>
                <a:tab pos="2282825" algn="l"/>
                <a:tab pos="2740025" algn="l"/>
                <a:tab pos="3197225" algn="l"/>
                <a:tab pos="3654425" algn="l"/>
                <a:tab pos="4111625" algn="l"/>
                <a:tab pos="4568825" algn="l"/>
                <a:tab pos="5026025" algn="l"/>
                <a:tab pos="5484813" algn="l"/>
                <a:tab pos="5942013" algn="l"/>
                <a:tab pos="6399213" algn="l"/>
                <a:tab pos="6856413" algn="l"/>
                <a:tab pos="7313613" algn="l"/>
                <a:tab pos="7770813" algn="l"/>
                <a:tab pos="8228013" algn="l"/>
                <a:tab pos="8685213" algn="l"/>
                <a:tab pos="9142413" algn="l"/>
              </a:tabLst>
            </a:pPr>
            <a:endParaRPr lang="en-US" altLang="en-US" sz="2800">
              <a:cs typeface="Tahoma" panose="020B0604030504040204" pitchFamily="34" charset="0"/>
            </a:endParaRPr>
          </a:p>
        </p:txBody>
      </p:sp>
      <p:pic>
        <p:nvPicPr>
          <p:cNvPr id="20483" name="Picture 5">
            <a:extLst>
              <a:ext uri="{FF2B5EF4-FFF2-40B4-BE49-F238E27FC236}">
                <a16:creationId xmlns:a16="http://schemas.microsoft.com/office/drawing/2014/main" id="{233D1BB7-FEF3-4E41-8357-384A4319CF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00338" y="3644900"/>
            <a:ext cx="3989387" cy="2759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5">
            <a:extLst>
              <a:ext uri="{FF2B5EF4-FFF2-40B4-BE49-F238E27FC236}">
                <a16:creationId xmlns:a16="http://schemas.microsoft.com/office/drawing/2014/main" id="{73B4B5DC-0D03-2741-92A3-5879614CB16A}"/>
              </a:ext>
            </a:extLst>
          </p:cNvPr>
          <p:cNvSpPr>
            <a:spLocks noGrp="1"/>
          </p:cNvSpPr>
          <p:nvPr>
            <p:ph type="sldNum" sz="quarter" idx="12"/>
          </p:nvPr>
        </p:nvSpPr>
        <p:spPr/>
        <p:txBody>
          <a:bodyPr/>
          <a:lstStyle/>
          <a:p>
            <a:fld id="{8034B398-BE9D-1B4E-B6FD-903EA3F9055B}" type="slidenum">
              <a:rPr lang="en-US" altLang="en-US"/>
              <a:pPr/>
              <a:t>7</a:t>
            </a:fld>
            <a:endParaRPr lang="en-US" altLang="en-US"/>
          </a:p>
        </p:txBody>
      </p:sp>
      <p:sp>
        <p:nvSpPr>
          <p:cNvPr id="2" name="Title 1">
            <a:extLst>
              <a:ext uri="{FF2B5EF4-FFF2-40B4-BE49-F238E27FC236}">
                <a16:creationId xmlns:a16="http://schemas.microsoft.com/office/drawing/2014/main" id="{7EAE0E59-165B-9F40-B56D-058E945A276B}"/>
              </a:ext>
            </a:extLst>
          </p:cNvPr>
          <p:cNvSpPr>
            <a:spLocks noGrp="1"/>
          </p:cNvSpPr>
          <p:nvPr>
            <p:ph type="title"/>
          </p:nvPr>
        </p:nvSpPr>
        <p:spPr/>
        <p:txBody>
          <a:bodyPr/>
          <a:lstStyle/>
          <a:p>
            <a:pPr>
              <a:defRPr/>
            </a:pPr>
            <a:r>
              <a:rPr lang="en-US" dirty="0"/>
              <a:t>Cohesion</a:t>
            </a:r>
          </a:p>
        </p:txBody>
      </p:sp>
      <p:sp>
        <p:nvSpPr>
          <p:cNvPr id="21506" name="Slide Number Placeholder 2">
            <a:extLst>
              <a:ext uri="{FF2B5EF4-FFF2-40B4-BE49-F238E27FC236}">
                <a16:creationId xmlns:a16="http://schemas.microsoft.com/office/drawing/2014/main" id="{662DC157-D4F4-8840-B669-E76C38C7A4D5}"/>
              </a:ext>
            </a:extLst>
          </p:cNvPr>
          <p:cNvSpPr txBox="1">
            <a:spLocks noGrp="1"/>
          </p:cNvSpPr>
          <p:nvPr/>
        </p:nvSpPr>
        <p:spPr bwMode="auto">
          <a:xfrm>
            <a:off x="8204200" y="6477000"/>
            <a:ext cx="7334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8" tIns="45710" rIns="91418" bIns="0" anchor="b"/>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rtl="1"/>
            <a:fld id="{38337FB8-49DD-6D45-AA5F-4A6A71A903F9}" type="slidenum">
              <a:rPr lang="en-US" altLang="en-US" sz="1200">
                <a:solidFill>
                  <a:srgbClr val="3F3F3F"/>
                </a:solidFill>
              </a:rPr>
              <a:pPr algn="r" rtl="1"/>
              <a:t>7</a:t>
            </a:fld>
            <a:endParaRPr lang="en-US" altLang="en-US" sz="1200">
              <a:solidFill>
                <a:srgbClr val="3F3F3F"/>
              </a:solidFill>
            </a:endParaRPr>
          </a:p>
        </p:txBody>
      </p:sp>
      <p:pic>
        <p:nvPicPr>
          <p:cNvPr id="21507" name="Picture 5">
            <a:extLst>
              <a:ext uri="{FF2B5EF4-FFF2-40B4-BE49-F238E27FC236}">
                <a16:creationId xmlns:a16="http://schemas.microsoft.com/office/drawing/2014/main" id="{EF00A01B-36C9-B44F-9E19-863CF23842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r="73453" b="55434"/>
          <a:stretch>
            <a:fillRect/>
          </a:stretch>
        </p:blipFill>
        <p:spPr bwMode="auto">
          <a:xfrm>
            <a:off x="685800" y="1700213"/>
            <a:ext cx="1941513" cy="2139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08" name="Picture 5">
            <a:extLst>
              <a:ext uri="{FF2B5EF4-FFF2-40B4-BE49-F238E27FC236}">
                <a16:creationId xmlns:a16="http://schemas.microsoft.com/office/drawing/2014/main" id="{F2D64DFC-442A-CC41-BA30-1C9CE490BB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7531" r="49828" b="56934"/>
          <a:stretch>
            <a:fillRect/>
          </a:stretch>
        </p:blipFill>
        <p:spPr bwMode="auto">
          <a:xfrm>
            <a:off x="2700338" y="1700213"/>
            <a:ext cx="1655762" cy="2068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09" name="Picture 5">
            <a:extLst>
              <a:ext uri="{FF2B5EF4-FFF2-40B4-BE49-F238E27FC236}">
                <a16:creationId xmlns:a16="http://schemas.microsoft.com/office/drawing/2014/main" id="{165C9FDE-D7B4-6C45-A9CE-56C7703B15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74780" b="50932"/>
          <a:stretch>
            <a:fillRect/>
          </a:stretch>
        </p:blipFill>
        <p:spPr bwMode="auto">
          <a:xfrm>
            <a:off x="6156325" y="1700213"/>
            <a:ext cx="1844675" cy="2355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10" name="Picture 5">
            <a:extLst>
              <a:ext uri="{FF2B5EF4-FFF2-40B4-BE49-F238E27FC236}">
                <a16:creationId xmlns:a16="http://schemas.microsoft.com/office/drawing/2014/main" id="{520634F6-3469-0D44-8A04-8F8ECCA3920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51157" r="25220" b="56934"/>
          <a:stretch>
            <a:fillRect/>
          </a:stretch>
        </p:blipFill>
        <p:spPr bwMode="auto">
          <a:xfrm>
            <a:off x="4427538" y="1700213"/>
            <a:ext cx="1728787" cy="2068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11" name="Picture 5">
            <a:extLst>
              <a:ext uri="{FF2B5EF4-FFF2-40B4-BE49-F238E27FC236}">
                <a16:creationId xmlns:a16="http://schemas.microsoft.com/office/drawing/2014/main" id="{A11BE0D8-3167-E74D-9F4D-570A9549C73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35406" t="49068" r="36047"/>
          <a:stretch>
            <a:fillRect/>
          </a:stretch>
        </p:blipFill>
        <p:spPr bwMode="auto">
          <a:xfrm>
            <a:off x="3276600" y="4056063"/>
            <a:ext cx="2087563" cy="2444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12" name="Picture 5">
            <a:extLst>
              <a:ext uri="{FF2B5EF4-FFF2-40B4-BE49-F238E27FC236}">
                <a16:creationId xmlns:a16="http://schemas.microsoft.com/office/drawing/2014/main" id="{12E7B470-8D55-F940-B777-67B79DCBDA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63953" t="52068"/>
          <a:stretch>
            <a:fillRect/>
          </a:stretch>
        </p:blipFill>
        <p:spPr bwMode="auto">
          <a:xfrm>
            <a:off x="5364163" y="4200525"/>
            <a:ext cx="2636837" cy="2300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1513" name="Group 13">
            <a:extLst>
              <a:ext uri="{FF2B5EF4-FFF2-40B4-BE49-F238E27FC236}">
                <a16:creationId xmlns:a16="http://schemas.microsoft.com/office/drawing/2014/main" id="{C7CB7A94-E6D1-B248-9A72-39D99D737D46}"/>
              </a:ext>
            </a:extLst>
          </p:cNvPr>
          <p:cNvGrpSpPr>
            <a:grpSpLocks/>
          </p:cNvGrpSpPr>
          <p:nvPr/>
        </p:nvGrpSpPr>
        <p:grpSpPr bwMode="auto">
          <a:xfrm>
            <a:off x="685800" y="3911600"/>
            <a:ext cx="2373313" cy="2589213"/>
            <a:chOff x="685800" y="3912319"/>
            <a:chExt cx="2374032" cy="2589089"/>
          </a:xfrm>
        </p:grpSpPr>
        <p:pic>
          <p:nvPicPr>
            <p:cNvPr id="21514" name="Picture 5">
              <a:extLst>
                <a:ext uri="{FF2B5EF4-FFF2-40B4-BE49-F238E27FC236}">
                  <a16:creationId xmlns:a16="http://schemas.microsoft.com/office/drawing/2014/main" id="{E8241509-1A0C-A242-9166-54D983B8CF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46066" r="68530"/>
            <a:stretch>
              <a:fillRect/>
            </a:stretch>
          </p:blipFill>
          <p:spPr bwMode="auto">
            <a:xfrm>
              <a:off x="685800" y="3912319"/>
              <a:ext cx="2302024" cy="25890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15" name="TextBox 12">
              <a:extLst>
                <a:ext uri="{FF2B5EF4-FFF2-40B4-BE49-F238E27FC236}">
                  <a16:creationId xmlns:a16="http://schemas.microsoft.com/office/drawing/2014/main" id="{72940B56-0BDB-DA4B-99D9-054A47F05B69}"/>
                </a:ext>
              </a:extLst>
            </p:cNvPr>
            <p:cNvSpPr txBox="1">
              <a:spLocks noChangeArrowheads="1"/>
            </p:cNvSpPr>
            <p:nvPr/>
          </p:nvSpPr>
          <p:spPr bwMode="auto">
            <a:xfrm>
              <a:off x="899592" y="5661248"/>
              <a:ext cx="2160240" cy="33855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1600" b="1">
                  <a:solidFill>
                    <a:srgbClr val="002060"/>
                  </a:solidFill>
                </a:rPr>
                <a:t>Communicational</a:t>
              </a: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a:extLst>
              <a:ext uri="{FF2B5EF4-FFF2-40B4-BE49-F238E27FC236}">
                <a16:creationId xmlns:a16="http://schemas.microsoft.com/office/drawing/2014/main" id="{C794788A-DE7F-7849-A21A-3AF0A9434727}"/>
              </a:ext>
            </a:extLst>
          </p:cNvPr>
          <p:cNvSpPr>
            <a:spLocks noGrp="1"/>
          </p:cNvSpPr>
          <p:nvPr>
            <p:ph type="sldNum" sz="quarter" idx="12"/>
          </p:nvPr>
        </p:nvSpPr>
        <p:spPr/>
        <p:txBody>
          <a:bodyPr/>
          <a:lstStyle/>
          <a:p>
            <a:fld id="{CA9EBBA2-B0EA-024B-BD19-8230E778BC30}" type="slidenum">
              <a:rPr lang="en-US" altLang="en-US"/>
              <a:pPr/>
              <a:t>8</a:t>
            </a:fld>
            <a:endParaRPr lang="en-US" altLang="en-US"/>
          </a:p>
        </p:txBody>
      </p:sp>
      <p:sp>
        <p:nvSpPr>
          <p:cNvPr id="2" name="Title 1">
            <a:extLst>
              <a:ext uri="{FF2B5EF4-FFF2-40B4-BE49-F238E27FC236}">
                <a16:creationId xmlns:a16="http://schemas.microsoft.com/office/drawing/2014/main" id="{31884D55-9ACB-654F-847B-27F7861CD8D9}"/>
              </a:ext>
            </a:extLst>
          </p:cNvPr>
          <p:cNvSpPr>
            <a:spLocks noGrp="1"/>
          </p:cNvSpPr>
          <p:nvPr>
            <p:ph type="title"/>
          </p:nvPr>
        </p:nvSpPr>
        <p:spPr/>
        <p:txBody>
          <a:bodyPr/>
          <a:lstStyle/>
          <a:p>
            <a:pPr>
              <a:defRPr/>
            </a:pPr>
            <a:r>
              <a:rPr lang="en-US" dirty="0"/>
              <a:t>Cohesion</a:t>
            </a:r>
          </a:p>
        </p:txBody>
      </p:sp>
      <p:sp>
        <p:nvSpPr>
          <p:cNvPr id="22530" name="Slide Number Placeholder 2">
            <a:extLst>
              <a:ext uri="{FF2B5EF4-FFF2-40B4-BE49-F238E27FC236}">
                <a16:creationId xmlns:a16="http://schemas.microsoft.com/office/drawing/2014/main" id="{344C5524-688F-5A44-8A8D-826C9DDC6EEF}"/>
              </a:ext>
            </a:extLst>
          </p:cNvPr>
          <p:cNvSpPr txBox="1">
            <a:spLocks noGrp="1"/>
          </p:cNvSpPr>
          <p:nvPr/>
        </p:nvSpPr>
        <p:spPr bwMode="auto">
          <a:xfrm>
            <a:off x="8204200" y="6477000"/>
            <a:ext cx="7334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8" tIns="45710" rIns="91418" bIns="0" anchor="b"/>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rtl="1"/>
            <a:fld id="{4755B217-01E2-1E48-9294-40DA619D91A9}" type="slidenum">
              <a:rPr lang="en-US" altLang="en-US" sz="1200">
                <a:solidFill>
                  <a:srgbClr val="3F3F3F"/>
                </a:solidFill>
              </a:rPr>
              <a:pPr algn="r" rtl="1"/>
              <a:t>8</a:t>
            </a:fld>
            <a:endParaRPr lang="en-US" altLang="en-US" sz="1200">
              <a:solidFill>
                <a:srgbClr val="3F3F3F"/>
              </a:solidFill>
            </a:endParaRPr>
          </a:p>
        </p:txBody>
      </p:sp>
      <p:sp>
        <p:nvSpPr>
          <p:cNvPr id="4" name="Rectangle 3">
            <a:extLst>
              <a:ext uri="{FF2B5EF4-FFF2-40B4-BE49-F238E27FC236}">
                <a16:creationId xmlns:a16="http://schemas.microsoft.com/office/drawing/2014/main" id="{2C701488-18A4-3647-8019-DEA27F1EC9A5}"/>
              </a:ext>
            </a:extLst>
          </p:cNvPr>
          <p:cNvSpPr txBox="1">
            <a:spLocks noChangeArrowheads="1"/>
          </p:cNvSpPr>
          <p:nvPr/>
        </p:nvSpPr>
        <p:spPr>
          <a:xfrm>
            <a:off x="457200" y="1774825"/>
            <a:ext cx="8229600" cy="4625975"/>
          </a:xfrm>
          <a:prstGeom prst="rect">
            <a:avLst/>
          </a:prstGeom>
        </p:spPr>
        <p:txBody>
          <a:bodyPr/>
          <a:lstStyle/>
          <a:p>
            <a:pPr marL="436563" indent="-317500" eaLnBrk="0" hangingPunct="0">
              <a:buClr>
                <a:schemeClr val="accent1"/>
              </a:buClr>
              <a:buSzPct val="80000"/>
              <a:buFont typeface="Wingdings 2" pitchFamily="18" charset="2"/>
              <a:buChar char=""/>
              <a:defRPr/>
            </a:pPr>
            <a:r>
              <a:rPr lang="en-US" sz="2400" dirty="0">
                <a:latin typeface="Arial" charset="0"/>
                <a:cs typeface="Arial" charset="0"/>
              </a:rPr>
              <a:t>Coincidental Cohesion</a:t>
            </a:r>
          </a:p>
          <a:p>
            <a:pPr marL="892176" lvl="1" indent="-317500" eaLnBrk="0" hangingPunct="0">
              <a:buClr>
                <a:schemeClr val="accent1"/>
              </a:buClr>
              <a:buSzPct val="80000"/>
              <a:buFont typeface="Wingdings 2" pitchFamily="18" charset="2"/>
              <a:buChar char=""/>
              <a:defRPr/>
            </a:pPr>
            <a:r>
              <a:rPr lang="en-US" sz="2000" dirty="0">
                <a:solidFill>
                  <a:schemeClr val="accent2"/>
                </a:solidFill>
                <a:latin typeface="Arial" charset="0"/>
                <a:cs typeface="Arial" charset="0"/>
              </a:rPr>
              <a:t>Parts of the component are only related by their location in source code</a:t>
            </a:r>
          </a:p>
          <a:p>
            <a:pPr marL="892176" lvl="1" indent="-317500" eaLnBrk="0" hangingPunct="0">
              <a:buClr>
                <a:schemeClr val="accent1"/>
              </a:buClr>
              <a:buSzPct val="80000"/>
              <a:buFont typeface="Wingdings 2" pitchFamily="18" charset="2"/>
              <a:buChar char=""/>
              <a:defRPr/>
            </a:pPr>
            <a:endParaRPr lang="en-US" sz="2000" dirty="0">
              <a:latin typeface="+mn-lt"/>
              <a:cs typeface="+mn-cs"/>
            </a:endParaRPr>
          </a:p>
          <a:p>
            <a:pPr marL="436563" indent="-317500" eaLnBrk="0" hangingPunct="0">
              <a:buClr>
                <a:schemeClr val="accent1"/>
              </a:buClr>
              <a:buSzPct val="80000"/>
              <a:buFont typeface="Wingdings 2" pitchFamily="18" charset="2"/>
              <a:buChar char=""/>
              <a:defRPr/>
            </a:pPr>
            <a:r>
              <a:rPr lang="en-US" sz="2400" dirty="0">
                <a:latin typeface="Arial" charset="0"/>
                <a:cs typeface="Arial" charset="0"/>
              </a:rPr>
              <a:t>Logical Cohesion</a:t>
            </a:r>
          </a:p>
          <a:p>
            <a:pPr marL="892176" lvl="1" indent="-317500" eaLnBrk="0" hangingPunct="0">
              <a:buClr>
                <a:schemeClr val="accent1"/>
              </a:buClr>
              <a:buSzPct val="80000"/>
              <a:buFont typeface="Wingdings 2" pitchFamily="18" charset="2"/>
              <a:buChar char=""/>
              <a:defRPr/>
            </a:pPr>
            <a:r>
              <a:rPr lang="en-US" sz="2000" dirty="0">
                <a:solidFill>
                  <a:schemeClr val="accent2"/>
                </a:solidFill>
                <a:latin typeface="Arial" charset="0"/>
                <a:cs typeface="Arial" charset="0"/>
              </a:rPr>
              <a:t>Elements of component are related logically and not functionally</a:t>
            </a:r>
            <a:endParaRPr lang="en-US" sz="2000" dirty="0">
              <a:latin typeface="+mn-lt"/>
              <a:cs typeface="+mn-cs"/>
            </a:endParaRPr>
          </a:p>
          <a:p>
            <a:pPr marL="892176" lvl="1" indent="-317500" eaLnBrk="0" hangingPunct="0">
              <a:buClr>
                <a:schemeClr val="accent1"/>
              </a:buClr>
              <a:buSzPct val="80000"/>
              <a:buFont typeface="Wingdings 2" pitchFamily="18" charset="2"/>
              <a:buChar char=""/>
              <a:defRPr/>
            </a:pPr>
            <a:endParaRPr lang="en-US" sz="2000" dirty="0">
              <a:solidFill>
                <a:schemeClr val="accent2"/>
              </a:solidFill>
              <a:latin typeface="Arial" charset="0"/>
              <a:cs typeface="Arial" charset="0"/>
            </a:endParaRPr>
          </a:p>
          <a:p>
            <a:pPr marL="436563" indent="-317500" eaLnBrk="0" hangingPunct="0">
              <a:buClr>
                <a:schemeClr val="accent1"/>
              </a:buClr>
              <a:buSzPct val="80000"/>
              <a:buFont typeface="Wingdings 2" pitchFamily="18" charset="2"/>
              <a:buChar char=""/>
              <a:defRPr/>
            </a:pPr>
            <a:r>
              <a:rPr lang="en-US" sz="2400" dirty="0">
                <a:latin typeface="Arial" charset="0"/>
                <a:cs typeface="Arial" charset="0"/>
              </a:rPr>
              <a:t>Temporal Cohesion</a:t>
            </a:r>
          </a:p>
          <a:p>
            <a:pPr marL="892176" lvl="1" indent="-317500" eaLnBrk="0" hangingPunct="0">
              <a:buClr>
                <a:schemeClr val="accent1"/>
              </a:buClr>
              <a:buSzPct val="80000"/>
              <a:buFont typeface="Wingdings 2" pitchFamily="18" charset="2"/>
              <a:buChar char=""/>
              <a:defRPr/>
            </a:pPr>
            <a:r>
              <a:rPr lang="en-US" sz="2000" dirty="0">
                <a:solidFill>
                  <a:schemeClr val="accent2"/>
                </a:solidFill>
                <a:latin typeface="Arial" charset="0"/>
                <a:cs typeface="Arial" charset="0"/>
              </a:rPr>
              <a:t>Elements of a component are related by timing</a:t>
            </a:r>
            <a:endParaRPr lang="en-US" sz="2000" dirty="0">
              <a:latin typeface="Arial" charset="0"/>
              <a:cs typeface="Arial" charset="0"/>
            </a:endParaRPr>
          </a:p>
          <a:p>
            <a:pPr marL="892176" lvl="1" indent="-317500" eaLnBrk="0" hangingPunct="0">
              <a:buClr>
                <a:schemeClr val="accent1"/>
              </a:buClr>
              <a:buSzPct val="80000"/>
              <a:buFont typeface="Wingdings 2" pitchFamily="18" charset="2"/>
              <a:buChar char=""/>
              <a:defRPr/>
            </a:pPr>
            <a:endParaRPr lang="en-US" sz="2000" dirty="0">
              <a:latin typeface="+mn-lt"/>
              <a:cs typeface="+mn-cs"/>
            </a:endParaRPr>
          </a:p>
          <a:p>
            <a:pPr marL="436563" indent="-317500" eaLnBrk="0" hangingPunct="0">
              <a:buClr>
                <a:schemeClr val="accent1"/>
              </a:buClr>
              <a:buSzPct val="80000"/>
              <a:buFont typeface="Wingdings 2" pitchFamily="18" charset="2"/>
              <a:buChar char=""/>
              <a:defRPr/>
            </a:pPr>
            <a:r>
              <a:rPr lang="en-US" sz="2400" dirty="0">
                <a:latin typeface="Arial" charset="0"/>
                <a:cs typeface="Arial" charset="0"/>
              </a:rPr>
              <a:t>Procedural</a:t>
            </a:r>
          </a:p>
          <a:p>
            <a:pPr marL="892176" lvl="1" indent="-317500" eaLnBrk="0" hangingPunct="0">
              <a:buClr>
                <a:schemeClr val="accent1"/>
              </a:buClr>
              <a:buSzPct val="80000"/>
              <a:buFont typeface="Wingdings 2" pitchFamily="18" charset="2"/>
              <a:buChar char=""/>
              <a:defRPr/>
            </a:pPr>
            <a:r>
              <a:rPr lang="en-US" sz="2000" dirty="0">
                <a:solidFill>
                  <a:schemeClr val="accent2"/>
                </a:solidFill>
                <a:latin typeface="Arial" charset="0"/>
                <a:cs typeface="Arial" charset="0"/>
              </a:rPr>
              <a:t>Elements of a component are related only to ensure a particular order of execution.</a:t>
            </a:r>
            <a:endParaRPr lang="en-US" sz="2000" dirty="0">
              <a:latin typeface="+mn-lt"/>
              <a:cs typeface="+mn-cs"/>
            </a:endParaRPr>
          </a:p>
          <a:p>
            <a:pPr marL="892176" lvl="1" indent="-317500" eaLnBrk="0" hangingPunct="0">
              <a:buClr>
                <a:schemeClr val="accent1"/>
              </a:buClr>
              <a:buSzPct val="80000"/>
              <a:buFont typeface="Wingdings 2" pitchFamily="18" charset="2"/>
              <a:buChar char=""/>
              <a:defRPr/>
            </a:pPr>
            <a:endParaRPr lang="en-US" sz="2000" dirty="0">
              <a:latin typeface="+mn-lt"/>
              <a:cs typeface="+mn-cs"/>
            </a:endParaRPr>
          </a:p>
          <a:p>
            <a:pPr marL="892176" lvl="1" indent="-317500" eaLnBrk="0" hangingPunct="0">
              <a:buClr>
                <a:schemeClr val="accent1"/>
              </a:buClr>
              <a:buSzPct val="80000"/>
              <a:buFont typeface="Wingdings 2" pitchFamily="18" charset="2"/>
              <a:buChar char=""/>
              <a:defRPr/>
            </a:pPr>
            <a:endParaRPr lang="en-US" sz="2800" dirty="0">
              <a:latin typeface="+mn-lt"/>
              <a:cs typeface="+mn-cs"/>
            </a:endParaRPr>
          </a:p>
          <a:p>
            <a:pPr marL="436563" indent="-317500" eaLnBrk="0" hangingPunct="0">
              <a:buClr>
                <a:schemeClr val="accent1"/>
              </a:buClr>
              <a:buSzPct val="80000"/>
              <a:buFont typeface="Wingdings 2" pitchFamily="18" charset="2"/>
              <a:buChar char=""/>
              <a:defRPr/>
            </a:pPr>
            <a:endParaRPr lang="en-US" sz="2800" dirty="0">
              <a:latin typeface="+mn-lt"/>
              <a:cs typeface="+mn-cs"/>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a:extLst>
              <a:ext uri="{FF2B5EF4-FFF2-40B4-BE49-F238E27FC236}">
                <a16:creationId xmlns:a16="http://schemas.microsoft.com/office/drawing/2014/main" id="{370C352B-A187-544E-A5C7-4AFCF0CE2EB1}"/>
              </a:ext>
            </a:extLst>
          </p:cNvPr>
          <p:cNvSpPr>
            <a:spLocks noGrp="1"/>
          </p:cNvSpPr>
          <p:nvPr>
            <p:ph type="sldNum" sz="quarter" idx="12"/>
          </p:nvPr>
        </p:nvSpPr>
        <p:spPr/>
        <p:txBody>
          <a:bodyPr/>
          <a:lstStyle/>
          <a:p>
            <a:fld id="{0E462527-81D7-5B46-93F8-892347C87FA2}" type="slidenum">
              <a:rPr lang="en-US" altLang="en-US"/>
              <a:pPr/>
              <a:t>9</a:t>
            </a:fld>
            <a:endParaRPr lang="en-US" altLang="en-US"/>
          </a:p>
        </p:txBody>
      </p:sp>
      <p:sp>
        <p:nvSpPr>
          <p:cNvPr id="2" name="Title 1">
            <a:extLst>
              <a:ext uri="{FF2B5EF4-FFF2-40B4-BE49-F238E27FC236}">
                <a16:creationId xmlns:a16="http://schemas.microsoft.com/office/drawing/2014/main" id="{C508E333-26F6-E745-B99F-7C28BBCCA08D}"/>
              </a:ext>
            </a:extLst>
          </p:cNvPr>
          <p:cNvSpPr>
            <a:spLocks noGrp="1"/>
          </p:cNvSpPr>
          <p:nvPr>
            <p:ph type="title"/>
          </p:nvPr>
        </p:nvSpPr>
        <p:spPr/>
        <p:txBody>
          <a:bodyPr/>
          <a:lstStyle/>
          <a:p>
            <a:pPr>
              <a:defRPr/>
            </a:pPr>
            <a:r>
              <a:rPr lang="en-US" dirty="0"/>
              <a:t>Cohesion</a:t>
            </a:r>
          </a:p>
        </p:txBody>
      </p:sp>
      <p:sp>
        <p:nvSpPr>
          <p:cNvPr id="24578" name="Slide Number Placeholder 2">
            <a:extLst>
              <a:ext uri="{FF2B5EF4-FFF2-40B4-BE49-F238E27FC236}">
                <a16:creationId xmlns:a16="http://schemas.microsoft.com/office/drawing/2014/main" id="{6BF55D1D-AB48-8443-BAE5-CFFCE44F1233}"/>
              </a:ext>
            </a:extLst>
          </p:cNvPr>
          <p:cNvSpPr txBox="1">
            <a:spLocks noGrp="1"/>
          </p:cNvSpPr>
          <p:nvPr/>
        </p:nvSpPr>
        <p:spPr bwMode="auto">
          <a:xfrm>
            <a:off x="8204200" y="6477000"/>
            <a:ext cx="7334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8" tIns="45710" rIns="91418" bIns="0" anchor="b"/>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rtl="1"/>
            <a:fld id="{6B9B2853-5BEC-6143-BDCD-2236D7FFC366}" type="slidenum">
              <a:rPr lang="en-US" altLang="en-US" sz="1200">
                <a:solidFill>
                  <a:srgbClr val="3F3F3F"/>
                </a:solidFill>
              </a:rPr>
              <a:pPr algn="r" rtl="1"/>
              <a:t>9</a:t>
            </a:fld>
            <a:endParaRPr lang="en-US" altLang="en-US" sz="1200">
              <a:solidFill>
                <a:srgbClr val="3F3F3F"/>
              </a:solidFill>
            </a:endParaRPr>
          </a:p>
        </p:txBody>
      </p:sp>
      <p:sp>
        <p:nvSpPr>
          <p:cNvPr id="24579" name="Rectangle 3">
            <a:extLst>
              <a:ext uri="{FF2B5EF4-FFF2-40B4-BE49-F238E27FC236}">
                <a16:creationId xmlns:a16="http://schemas.microsoft.com/office/drawing/2014/main" id="{1EDCC206-4DBC-A24C-AA92-430B0BB74CBC}"/>
              </a:ext>
            </a:extLst>
          </p:cNvPr>
          <p:cNvSpPr>
            <a:spLocks noChangeArrowheads="1"/>
          </p:cNvSpPr>
          <p:nvPr/>
        </p:nvSpPr>
        <p:spPr bwMode="auto">
          <a:xfrm>
            <a:off x="468313" y="1844675"/>
            <a:ext cx="8496300" cy="3970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36563" indent="-317500">
              <a:defRPr>
                <a:solidFill>
                  <a:schemeClr val="tx1"/>
                </a:solidFill>
                <a:latin typeface="Arial" panose="020B0604020202020204" pitchFamily="34" charset="0"/>
                <a:cs typeface="Arial" panose="020B0604020202020204" pitchFamily="34" charset="0"/>
              </a:defRPr>
            </a:lvl1pPr>
            <a:lvl2pPr marL="892175" indent="-31750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0" hangingPunct="0">
              <a:buClr>
                <a:schemeClr val="accent1"/>
              </a:buClr>
              <a:buSzPct val="80000"/>
              <a:buFont typeface="Wingdings 2" pitchFamily="2" charset="2"/>
              <a:buChar char=""/>
            </a:pPr>
            <a:r>
              <a:rPr lang="en-US" altLang="en-US" sz="2400"/>
              <a:t>Communicational Cohesion</a:t>
            </a:r>
          </a:p>
          <a:p>
            <a:pPr lvl="1" eaLnBrk="0" hangingPunct="0">
              <a:buClr>
                <a:schemeClr val="accent1"/>
              </a:buClr>
              <a:buSzPct val="80000"/>
              <a:buFont typeface="Wingdings 2" pitchFamily="2" charset="2"/>
              <a:buChar char=""/>
            </a:pPr>
            <a:r>
              <a:rPr lang="en-US" altLang="en-US" sz="2000">
                <a:solidFill>
                  <a:schemeClr val="accent2"/>
                </a:solidFill>
              </a:rPr>
              <a:t>Module performs a series of actions related by a sequence of steps to be followed by the product and all actions are performed on the same data</a:t>
            </a:r>
          </a:p>
          <a:p>
            <a:pPr lvl="1" eaLnBrk="0" hangingPunct="0">
              <a:buClr>
                <a:schemeClr val="accent1"/>
              </a:buClr>
              <a:buSzPct val="80000"/>
              <a:buFont typeface="Wingdings 2" pitchFamily="2" charset="2"/>
              <a:buChar char=""/>
            </a:pPr>
            <a:endParaRPr lang="en-US" altLang="en-US" sz="2000">
              <a:solidFill>
                <a:schemeClr val="accent2"/>
              </a:solidFill>
            </a:endParaRPr>
          </a:p>
          <a:p>
            <a:pPr eaLnBrk="0" hangingPunct="0">
              <a:buClr>
                <a:schemeClr val="accent1"/>
              </a:buClr>
              <a:buSzPct val="80000"/>
              <a:buFont typeface="Wingdings 2" pitchFamily="2" charset="2"/>
              <a:buChar char=""/>
            </a:pPr>
            <a:r>
              <a:rPr lang="en-US" altLang="en-US" sz="2400"/>
              <a:t>Sequential Cohesion</a:t>
            </a:r>
          </a:p>
          <a:p>
            <a:pPr lvl="1" eaLnBrk="0" hangingPunct="0">
              <a:buClr>
                <a:schemeClr val="accent1"/>
              </a:buClr>
              <a:buSzPct val="80000"/>
              <a:buFont typeface="Wingdings 2" pitchFamily="2" charset="2"/>
              <a:buChar char=""/>
            </a:pPr>
            <a:r>
              <a:rPr lang="en-US" altLang="en-US" sz="2000">
                <a:solidFill>
                  <a:schemeClr val="accent2"/>
                </a:solidFill>
              </a:rPr>
              <a:t>The output of one component is the input to another. Occurs naturally in functional programming languages</a:t>
            </a:r>
          </a:p>
          <a:p>
            <a:pPr lvl="1" eaLnBrk="0" hangingPunct="0">
              <a:buClr>
                <a:schemeClr val="accent1"/>
              </a:buClr>
              <a:buSzPct val="80000"/>
              <a:buFont typeface="Wingdings 2" pitchFamily="2" charset="2"/>
              <a:buChar char=""/>
            </a:pPr>
            <a:endParaRPr lang="en-US" altLang="en-US" sz="2000"/>
          </a:p>
          <a:p>
            <a:pPr eaLnBrk="0" hangingPunct="0">
              <a:buClr>
                <a:schemeClr val="accent1"/>
              </a:buClr>
              <a:buSzPct val="80000"/>
              <a:buFont typeface="Wingdings 2" pitchFamily="2" charset="2"/>
              <a:buChar char=""/>
            </a:pPr>
            <a:r>
              <a:rPr lang="en-US" altLang="en-US" sz="2400"/>
              <a:t>Functional Cohesion</a:t>
            </a:r>
          </a:p>
          <a:p>
            <a:pPr lvl="1" eaLnBrk="0" hangingPunct="0">
              <a:buClr>
                <a:schemeClr val="accent1"/>
              </a:buClr>
              <a:buSzPct val="80000"/>
              <a:buFont typeface="Wingdings 2" pitchFamily="2" charset="2"/>
              <a:buChar char=""/>
            </a:pPr>
            <a:r>
              <a:rPr lang="en-US" altLang="en-US" sz="2000">
                <a:solidFill>
                  <a:schemeClr val="accent2"/>
                </a:solidFill>
              </a:rPr>
              <a:t>Every essential element to a single computation is contained in the component</a:t>
            </a:r>
            <a:endParaRPr lang="en-US" altLang="en-US" sz="2000"/>
          </a:p>
        </p:txBody>
      </p: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1_Module">
  <a:themeElements>
    <a:clrScheme name="Module">
      <a:dk1>
        <a:sysClr val="windowText" lastClr="000000"/>
      </a:dk1>
      <a:lt1>
        <a:sysClr val="window" lastClr="FFFFFF"/>
      </a:lt1>
      <a:dk2>
        <a:srgbClr val="5A6378"/>
      </a:dk2>
      <a:lt2>
        <a:srgbClr val="D4D4D6"/>
      </a:lt2>
      <a:accent1>
        <a:srgbClr val="F0AD00"/>
      </a:accent1>
      <a:accent2>
        <a:srgbClr val="60B5CC"/>
      </a:accent2>
      <a:accent3>
        <a:srgbClr val="E66C7D"/>
      </a:accent3>
      <a:accent4>
        <a:srgbClr val="6BB76D"/>
      </a:accent4>
      <a:accent5>
        <a:srgbClr val="E88651"/>
      </a:accent5>
      <a:accent6>
        <a:srgbClr val="C64847"/>
      </a:accent6>
      <a:hlink>
        <a:srgbClr val="168BBA"/>
      </a:hlink>
      <a:folHlink>
        <a:srgbClr val="680000"/>
      </a:folHlink>
    </a:clrScheme>
    <a:fontScheme name="Module">
      <a:maj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Modul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7500"/>
                <a:satMod val="137000"/>
              </a:schemeClr>
            </a:gs>
            <a:gs pos="55000">
              <a:schemeClr val="phClr">
                <a:shade val="69000"/>
                <a:satMod val="137000"/>
              </a:schemeClr>
            </a:gs>
            <a:gs pos="100000">
              <a:schemeClr val="phClr">
                <a:shade val="98000"/>
                <a:satMod val="137000"/>
              </a:schemeClr>
            </a:gs>
          </a:gsLst>
          <a:lin ang="16200000" scaled="0"/>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48000"/>
                <a:satMod val="300000"/>
              </a:schemeClr>
            </a:gs>
            <a:gs pos="12000">
              <a:schemeClr val="phClr">
                <a:tint val="48000"/>
                <a:satMod val="300000"/>
              </a:schemeClr>
            </a:gs>
            <a:gs pos="20000">
              <a:schemeClr val="phClr">
                <a:tint val="49000"/>
                <a:satMod val="300000"/>
              </a:schemeClr>
            </a:gs>
            <a:gs pos="100000">
              <a:schemeClr val="phClr">
                <a:shade val="30000"/>
              </a:schemeClr>
            </a:gs>
          </a:gsLst>
          <a:path path="circle">
            <a:fillToRect l="10000" t="-25000" r="10000" b="125000"/>
          </a:path>
        </a:gradFill>
        <a:blipFill>
          <a:blip xmlns:r="http://schemas.openxmlformats.org/officeDocument/2006/relationships" r:embed="rId1">
            <a:duotone>
              <a:schemeClr val="phClr">
                <a:shade val="75000"/>
                <a:satMod val="105000"/>
              </a:schemeClr>
              <a:schemeClr val="phClr">
                <a:tint val="95000"/>
                <a:satMod val="105000"/>
              </a:schemeClr>
            </a:duotone>
          </a:blip>
          <a:tile tx="0" ty="0" sx="38000" sy="38000" flip="none" algn="tl"/>
        </a:blipFill>
      </a:bgFillStyleLst>
    </a:fmtScheme>
  </a:themeElements>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Module">
    <a:dk1>
      <a:sysClr val="windowText" lastClr="000000"/>
    </a:dk1>
    <a:lt1>
      <a:sysClr val="window" lastClr="FFFFFF"/>
    </a:lt1>
    <a:dk2>
      <a:srgbClr val="5A6378"/>
    </a:dk2>
    <a:lt2>
      <a:srgbClr val="D4D4D6"/>
    </a:lt2>
    <a:accent1>
      <a:srgbClr val="F0AD00"/>
    </a:accent1>
    <a:accent2>
      <a:srgbClr val="60B5CC"/>
    </a:accent2>
    <a:accent3>
      <a:srgbClr val="E66C7D"/>
    </a:accent3>
    <a:accent4>
      <a:srgbClr val="6BB76D"/>
    </a:accent4>
    <a:accent5>
      <a:srgbClr val="E88651"/>
    </a:accent5>
    <a:accent6>
      <a:srgbClr val="C64847"/>
    </a:accent6>
    <a:hlink>
      <a:srgbClr val="168BBA"/>
    </a:hlink>
    <a:folHlink>
      <a:srgbClr val="680000"/>
    </a:folHlink>
  </a:clrScheme>
</a:themeOverride>
</file>

<file path=ppt/theme/themeOverride2.xml><?xml version="1.0" encoding="utf-8"?>
<a:themeOverride xmlns:a="http://schemas.openxmlformats.org/drawingml/2006/main">
  <a:clrScheme name="Module">
    <a:dk1>
      <a:sysClr val="windowText" lastClr="000000"/>
    </a:dk1>
    <a:lt1>
      <a:sysClr val="window" lastClr="FFFFFF"/>
    </a:lt1>
    <a:dk2>
      <a:srgbClr val="5A6378"/>
    </a:dk2>
    <a:lt2>
      <a:srgbClr val="D4D4D6"/>
    </a:lt2>
    <a:accent1>
      <a:srgbClr val="F0AD00"/>
    </a:accent1>
    <a:accent2>
      <a:srgbClr val="60B5CC"/>
    </a:accent2>
    <a:accent3>
      <a:srgbClr val="E66C7D"/>
    </a:accent3>
    <a:accent4>
      <a:srgbClr val="6BB76D"/>
    </a:accent4>
    <a:accent5>
      <a:srgbClr val="E88651"/>
    </a:accent5>
    <a:accent6>
      <a:srgbClr val="C64847"/>
    </a:accent6>
    <a:hlink>
      <a:srgbClr val="168BBA"/>
    </a:hlink>
    <a:folHlink>
      <a:srgbClr val="680000"/>
    </a:folHlink>
  </a:clrScheme>
</a:themeOverride>
</file>

<file path=docProps/app.xml><?xml version="1.0" encoding="utf-8"?>
<Properties xmlns="http://schemas.openxmlformats.org/officeDocument/2006/extended-properties" xmlns:vt="http://schemas.openxmlformats.org/officeDocument/2006/docPropsVTypes">
  <Template/>
  <TotalTime>3728</TotalTime>
  <Words>1895</Words>
  <Application>Microsoft Macintosh PowerPoint</Application>
  <PresentationFormat>On-screen Show (4:3)</PresentationFormat>
  <Paragraphs>451</Paragraphs>
  <Slides>48</Slides>
  <Notes>11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48</vt:i4>
      </vt:variant>
    </vt:vector>
  </HeadingPairs>
  <TitlesOfParts>
    <vt:vector size="57" baseType="lpstr">
      <vt:lpstr>Arial</vt:lpstr>
      <vt:lpstr>Calibri</vt:lpstr>
      <vt:lpstr>Corbel</vt:lpstr>
      <vt:lpstr>source code pro</vt:lpstr>
      <vt:lpstr>Times New Roman</vt:lpstr>
      <vt:lpstr>Wingdings</vt:lpstr>
      <vt:lpstr>Wingdings 2</vt:lpstr>
      <vt:lpstr>Wingdings 3</vt:lpstr>
      <vt:lpstr>1_Module</vt:lpstr>
      <vt:lpstr>PowerPoint Presentation</vt:lpstr>
      <vt:lpstr>Outline </vt:lpstr>
      <vt:lpstr>PowerPoint Presentation</vt:lpstr>
      <vt:lpstr>Coupling: Degree of dependence among components</vt:lpstr>
      <vt:lpstr>Coupling</vt:lpstr>
      <vt:lpstr>Cohesion</vt:lpstr>
      <vt:lpstr>Cohesion</vt:lpstr>
      <vt:lpstr>Cohesion</vt:lpstr>
      <vt:lpstr>Cohesion</vt:lpstr>
      <vt:lpstr>PowerPoint Presentation</vt:lpstr>
      <vt:lpstr>Software “Smell”      Another perspective</vt:lpstr>
      <vt:lpstr>PowerPoint Presentation</vt:lpstr>
      <vt:lpstr>Single Responsibility Principle (SRP)</vt:lpstr>
      <vt:lpstr>Single Responsibility Principle (SRP)</vt:lpstr>
      <vt:lpstr>SRP – Example</vt:lpstr>
      <vt:lpstr>SRP – Example cnt.</vt:lpstr>
      <vt:lpstr>PowerPoint Presentation</vt:lpstr>
      <vt:lpstr>Benefits of SRP</vt:lpstr>
      <vt:lpstr>Open/Closed Principle (OCP) </vt:lpstr>
      <vt:lpstr>OCP – Example </vt:lpstr>
      <vt:lpstr>OCP – Example ct.</vt:lpstr>
      <vt:lpstr>OCP – Example cnt.</vt:lpstr>
      <vt:lpstr>OCP – Example cnt.</vt:lpstr>
      <vt:lpstr>OCP – Example cnt.</vt:lpstr>
      <vt:lpstr>Benefits of OCP</vt:lpstr>
      <vt:lpstr>Liskov Substitution Principle (LSP)</vt:lpstr>
      <vt:lpstr>Liskov Substitution Principle (LSP)</vt:lpstr>
      <vt:lpstr>LSP – Benefits</vt:lpstr>
      <vt:lpstr>Interface Segregation Principle (ISP)</vt:lpstr>
      <vt:lpstr>ISP – Example </vt:lpstr>
      <vt:lpstr>ISP – Example cnt.</vt:lpstr>
      <vt:lpstr>ISP – Example cnt.</vt:lpstr>
      <vt:lpstr>ISP – Benefits </vt:lpstr>
      <vt:lpstr>Dependency Inversion Principle (DIP)</vt:lpstr>
      <vt:lpstr>DIP – Example </vt:lpstr>
      <vt:lpstr>DIP</vt:lpstr>
      <vt:lpstr>DIP</vt:lpstr>
      <vt:lpstr>DIP – Beefits</vt:lpstr>
      <vt:lpstr>Design Practice 1</vt:lpstr>
      <vt:lpstr>Design Practice 1</vt:lpstr>
      <vt:lpstr>Design Practice 1</vt:lpstr>
      <vt:lpstr>Which SOLID design principle is violated in this code?</vt:lpstr>
      <vt:lpstr>Which SOLID design principle is violated in this code?</vt:lpstr>
      <vt:lpstr>How do you improve this code?</vt:lpstr>
      <vt:lpstr>Preserve SRP </vt:lpstr>
      <vt:lpstr>Which SOLID principle is violated by this change to Customer class?</vt:lpstr>
      <vt:lpstr>Question?</vt:lpstr>
      <vt:lpstr>Question?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Agile  Software Development</dc:title>
  <dc:creator>Naslejavan</dc:creator>
  <cp:lastModifiedBy>Hesam Esfahani</cp:lastModifiedBy>
  <cp:revision>830</cp:revision>
  <dcterms:created xsi:type="dcterms:W3CDTF">2007-05-05T22:49:58Z</dcterms:created>
  <dcterms:modified xsi:type="dcterms:W3CDTF">2019-05-08T03:41:44Z</dcterms:modified>
</cp:coreProperties>
</file>